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31" r:id="rId2"/>
    <p:sldId id="332" r:id="rId3"/>
    <p:sldId id="258" r:id="rId4"/>
    <p:sldId id="330" r:id="rId5"/>
    <p:sldId id="333" r:id="rId6"/>
    <p:sldId id="378" r:id="rId7"/>
    <p:sldId id="381" r:id="rId8"/>
    <p:sldId id="469" r:id="rId9"/>
    <p:sldId id="470" r:id="rId10"/>
    <p:sldId id="380" r:id="rId11"/>
    <p:sldId id="382" r:id="rId12"/>
    <p:sldId id="383" r:id="rId13"/>
    <p:sldId id="384" r:id="rId14"/>
    <p:sldId id="385" r:id="rId15"/>
    <p:sldId id="386" r:id="rId16"/>
    <p:sldId id="445"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72" r:id="rId65"/>
    <p:sldId id="473" r:id="rId66"/>
    <p:sldId id="474" r:id="rId67"/>
    <p:sldId id="475" r:id="rId68"/>
    <p:sldId id="476" r:id="rId69"/>
    <p:sldId id="477" r:id="rId70"/>
    <p:sldId id="478" r:id="rId71"/>
    <p:sldId id="479" r:id="rId72"/>
    <p:sldId id="480" r:id="rId73"/>
    <p:sldId id="481" r:id="rId74"/>
    <p:sldId id="482" r:id="rId75"/>
    <p:sldId id="483" r:id="rId76"/>
    <p:sldId id="485" r:id="rId77"/>
    <p:sldId id="487" r:id="rId78"/>
    <p:sldId id="488" r:id="rId79"/>
    <p:sldId id="489" r:id="rId80"/>
    <p:sldId id="490" r:id="rId81"/>
    <p:sldId id="491" r:id="rId82"/>
    <p:sldId id="492" r:id="rId83"/>
    <p:sldId id="493" r:id="rId84"/>
    <p:sldId id="494" r:id="rId85"/>
    <p:sldId id="495" r:id="rId86"/>
    <p:sldId id="496" r:id="rId87"/>
    <p:sldId id="497" r:id="rId88"/>
    <p:sldId id="505" r:id="rId89"/>
    <p:sldId id="498" r:id="rId90"/>
    <p:sldId id="499" r:id="rId91"/>
    <p:sldId id="500" r:id="rId92"/>
    <p:sldId id="501" r:id="rId93"/>
    <p:sldId id="502" r:id="rId94"/>
    <p:sldId id="503" r:id="rId95"/>
    <p:sldId id="504" r:id="rId96"/>
    <p:sldId id="507" r:id="rId97"/>
    <p:sldId id="518" r:id="rId98"/>
    <p:sldId id="519" r:id="rId99"/>
    <p:sldId id="471" r:id="rId100"/>
    <p:sldId id="434" r:id="rId101"/>
    <p:sldId id="435" r:id="rId102"/>
    <p:sldId id="436" r:id="rId103"/>
    <p:sldId id="437" r:id="rId104"/>
    <p:sldId id="438" r:id="rId105"/>
    <p:sldId id="439" r:id="rId106"/>
    <p:sldId id="440" r:id="rId107"/>
    <p:sldId id="441" r:id="rId108"/>
    <p:sldId id="442" r:id="rId109"/>
    <p:sldId id="443" r:id="rId110"/>
    <p:sldId id="444" r:id="rId111"/>
    <p:sldId id="446" r:id="rId112"/>
    <p:sldId id="447" r:id="rId113"/>
    <p:sldId id="448" r:id="rId114"/>
    <p:sldId id="449" r:id="rId115"/>
    <p:sldId id="450" r:id="rId116"/>
    <p:sldId id="451" r:id="rId117"/>
    <p:sldId id="452" r:id="rId118"/>
    <p:sldId id="453" r:id="rId119"/>
    <p:sldId id="454" r:id="rId120"/>
    <p:sldId id="457" r:id="rId121"/>
    <p:sldId id="458" r:id="rId122"/>
    <p:sldId id="460" r:id="rId123"/>
    <p:sldId id="461" r:id="rId124"/>
    <p:sldId id="462" r:id="rId125"/>
    <p:sldId id="463" r:id="rId126"/>
    <p:sldId id="464" r:id="rId127"/>
    <p:sldId id="465" r:id="rId128"/>
    <p:sldId id="466" r:id="rId129"/>
    <p:sldId id="467" r:id="rId130"/>
    <p:sldId id="468" r:id="rId131"/>
    <p:sldId id="329"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k Garcia" userId="5f7dce2a6e702f4c" providerId="LiveId" clId="{60FAF655-FFF4-43A7-B584-1321465D92F7}"/>
    <pc:docChg chg="custSel addSld delSld modSld sldOrd">
      <pc:chgData name="Jok Garcia" userId="5f7dce2a6e702f4c" providerId="LiveId" clId="{60FAF655-FFF4-43A7-B584-1321465D92F7}" dt="2022-01-29T04:51:18.087" v="419" actId="47"/>
      <pc:docMkLst>
        <pc:docMk/>
      </pc:docMkLst>
      <pc:sldChg chg="del">
        <pc:chgData name="Jok Garcia" userId="5f7dce2a6e702f4c" providerId="LiveId" clId="{60FAF655-FFF4-43A7-B584-1321465D92F7}" dt="2022-01-29T02:44:55.963" v="0" actId="47"/>
        <pc:sldMkLst>
          <pc:docMk/>
          <pc:sldMk cId="313958357" sldId="486"/>
        </pc:sldMkLst>
      </pc:sldChg>
      <pc:sldChg chg="addSp modSp mod">
        <pc:chgData name="Jok Garcia" userId="5f7dce2a6e702f4c" providerId="LiveId" clId="{60FAF655-FFF4-43A7-B584-1321465D92F7}" dt="2022-01-29T02:48:28.708" v="99" actId="1076"/>
        <pc:sldMkLst>
          <pc:docMk/>
          <pc:sldMk cId="2996941774" sldId="498"/>
        </pc:sldMkLst>
        <pc:spChg chg="add mod">
          <ac:chgData name="Jok Garcia" userId="5f7dce2a6e702f4c" providerId="LiveId" clId="{60FAF655-FFF4-43A7-B584-1321465D92F7}" dt="2022-01-29T02:48:27.099" v="98" actId="1076"/>
          <ac:spMkLst>
            <pc:docMk/>
            <pc:sldMk cId="2996941774" sldId="498"/>
            <ac:spMk id="3" creationId="{36F27C36-994B-452A-9FD8-D0196A52B6E0}"/>
          </ac:spMkLst>
        </pc:spChg>
        <pc:picChg chg="add mod modCrop">
          <ac:chgData name="Jok Garcia" userId="5f7dce2a6e702f4c" providerId="LiveId" clId="{60FAF655-FFF4-43A7-B584-1321465D92F7}" dt="2022-01-29T02:48:28.708" v="99" actId="1076"/>
          <ac:picMkLst>
            <pc:docMk/>
            <pc:sldMk cId="2996941774" sldId="498"/>
            <ac:picMk id="5" creationId="{4985FF35-EB10-4BCA-9CDB-DBBC76271705}"/>
          </ac:picMkLst>
        </pc:picChg>
      </pc:sldChg>
      <pc:sldChg chg="addSp modSp mod">
        <pc:chgData name="Jok Garcia" userId="5f7dce2a6e702f4c" providerId="LiveId" clId="{60FAF655-FFF4-43A7-B584-1321465D92F7}" dt="2022-01-29T02:50:32.759" v="148" actId="1037"/>
        <pc:sldMkLst>
          <pc:docMk/>
          <pc:sldMk cId="893815759" sldId="499"/>
        </pc:sldMkLst>
        <pc:spChg chg="add mod">
          <ac:chgData name="Jok Garcia" userId="5f7dce2a6e702f4c" providerId="LiveId" clId="{60FAF655-FFF4-43A7-B584-1321465D92F7}" dt="2022-01-29T02:50:24.135" v="142" actId="404"/>
          <ac:spMkLst>
            <pc:docMk/>
            <pc:sldMk cId="893815759" sldId="499"/>
            <ac:spMk id="5" creationId="{7E36DA80-0EDA-4AA9-97E5-A71DDCF63E16}"/>
          </ac:spMkLst>
        </pc:spChg>
        <pc:picChg chg="add mod">
          <ac:chgData name="Jok Garcia" userId="5f7dce2a6e702f4c" providerId="LiveId" clId="{60FAF655-FFF4-43A7-B584-1321465D92F7}" dt="2022-01-29T02:50:29.971" v="145" actId="1038"/>
          <ac:picMkLst>
            <pc:docMk/>
            <pc:sldMk cId="893815759" sldId="499"/>
            <ac:picMk id="3" creationId="{7B8169A8-B458-4022-B685-73596F2A2753}"/>
          </ac:picMkLst>
        </pc:picChg>
        <pc:picChg chg="add mod">
          <ac:chgData name="Jok Garcia" userId="5f7dce2a6e702f4c" providerId="LiveId" clId="{60FAF655-FFF4-43A7-B584-1321465D92F7}" dt="2022-01-29T02:50:32.759" v="148" actId="1037"/>
          <ac:picMkLst>
            <pc:docMk/>
            <pc:sldMk cId="893815759" sldId="499"/>
            <ac:picMk id="7" creationId="{B9381B30-7894-42DF-AB4A-4BE1B6FD53C1}"/>
          </ac:picMkLst>
        </pc:picChg>
      </pc:sldChg>
      <pc:sldChg chg="addSp delSp modSp mod">
        <pc:chgData name="Jok Garcia" userId="5f7dce2a6e702f4c" providerId="LiveId" clId="{60FAF655-FFF4-43A7-B584-1321465D92F7}" dt="2022-01-29T02:52:00.309" v="164" actId="1076"/>
        <pc:sldMkLst>
          <pc:docMk/>
          <pc:sldMk cId="4165211900" sldId="500"/>
        </pc:sldMkLst>
        <pc:spChg chg="add del mod">
          <ac:chgData name="Jok Garcia" userId="5f7dce2a6e702f4c" providerId="LiveId" clId="{60FAF655-FFF4-43A7-B584-1321465D92F7}" dt="2022-01-29T02:51:13.112" v="152" actId="478"/>
          <ac:spMkLst>
            <pc:docMk/>
            <pc:sldMk cId="4165211900" sldId="500"/>
            <ac:spMk id="3" creationId="{0DCAD4FE-E397-4DE1-8D98-08C2C2395E16}"/>
          </ac:spMkLst>
        </pc:spChg>
        <pc:spChg chg="add mod">
          <ac:chgData name="Jok Garcia" userId="5f7dce2a6e702f4c" providerId="LiveId" clId="{60FAF655-FFF4-43A7-B584-1321465D92F7}" dt="2022-01-29T02:51:35.113" v="162" actId="14100"/>
          <ac:spMkLst>
            <pc:docMk/>
            <pc:sldMk cId="4165211900" sldId="500"/>
            <ac:spMk id="5" creationId="{54548DAD-C6FF-487D-B7E7-2DCF63FFBBA1}"/>
          </ac:spMkLst>
        </pc:spChg>
        <pc:picChg chg="add mod">
          <ac:chgData name="Jok Garcia" userId="5f7dce2a6e702f4c" providerId="LiveId" clId="{60FAF655-FFF4-43A7-B584-1321465D92F7}" dt="2022-01-29T02:52:00.309" v="164" actId="1076"/>
          <ac:picMkLst>
            <pc:docMk/>
            <pc:sldMk cId="4165211900" sldId="500"/>
            <ac:picMk id="7" creationId="{51213896-833E-4094-A775-36AFC6023C7B}"/>
          </ac:picMkLst>
        </pc:picChg>
      </pc:sldChg>
      <pc:sldChg chg="addSp modSp mod">
        <pc:chgData name="Jok Garcia" userId="5f7dce2a6e702f4c" providerId="LiveId" clId="{60FAF655-FFF4-43A7-B584-1321465D92F7}" dt="2022-01-29T02:53:36.017" v="233" actId="1037"/>
        <pc:sldMkLst>
          <pc:docMk/>
          <pc:sldMk cId="4096022095" sldId="501"/>
        </pc:sldMkLst>
        <pc:spChg chg="add mod">
          <ac:chgData name="Jok Garcia" userId="5f7dce2a6e702f4c" providerId="LiveId" clId="{60FAF655-FFF4-43A7-B584-1321465D92F7}" dt="2022-01-29T02:52:50.354" v="170" actId="20577"/>
          <ac:spMkLst>
            <pc:docMk/>
            <pc:sldMk cId="4096022095" sldId="501"/>
            <ac:spMk id="4" creationId="{E52BA14D-5BB3-43A3-8CC1-E62A3D4536F6}"/>
          </ac:spMkLst>
        </pc:spChg>
        <pc:picChg chg="add mod">
          <ac:chgData name="Jok Garcia" userId="5f7dce2a6e702f4c" providerId="LiveId" clId="{60FAF655-FFF4-43A7-B584-1321465D92F7}" dt="2022-01-29T02:53:30.760" v="212" actId="1038"/>
          <ac:picMkLst>
            <pc:docMk/>
            <pc:sldMk cId="4096022095" sldId="501"/>
            <ac:picMk id="3" creationId="{DED41AB0-68B7-497B-BE8E-54A88B5D3106}"/>
          </ac:picMkLst>
        </pc:picChg>
        <pc:picChg chg="add mod">
          <ac:chgData name="Jok Garcia" userId="5f7dce2a6e702f4c" providerId="LiveId" clId="{60FAF655-FFF4-43A7-B584-1321465D92F7}" dt="2022-01-29T02:53:36.017" v="233" actId="1037"/>
          <ac:picMkLst>
            <pc:docMk/>
            <pc:sldMk cId="4096022095" sldId="501"/>
            <ac:picMk id="6" creationId="{BF1E4EC8-A689-4B05-AF60-7F460C474C09}"/>
          </ac:picMkLst>
        </pc:picChg>
      </pc:sldChg>
      <pc:sldChg chg="addSp modSp mod">
        <pc:chgData name="Jok Garcia" userId="5f7dce2a6e702f4c" providerId="LiveId" clId="{60FAF655-FFF4-43A7-B584-1321465D92F7}" dt="2022-01-29T03:00:55.141" v="238" actId="1076"/>
        <pc:sldMkLst>
          <pc:docMk/>
          <pc:sldMk cId="2868634044" sldId="502"/>
        </pc:sldMkLst>
        <pc:spChg chg="add mod">
          <ac:chgData name="Jok Garcia" userId="5f7dce2a6e702f4c" providerId="LiveId" clId="{60FAF655-FFF4-43A7-B584-1321465D92F7}" dt="2022-01-29T03:00:36.123" v="236" actId="14100"/>
          <ac:spMkLst>
            <pc:docMk/>
            <pc:sldMk cId="2868634044" sldId="502"/>
            <ac:spMk id="3" creationId="{2CC24099-9CF8-4962-8D0F-BBB3BBE8F650}"/>
          </ac:spMkLst>
        </pc:spChg>
        <pc:picChg chg="add mod">
          <ac:chgData name="Jok Garcia" userId="5f7dce2a6e702f4c" providerId="LiveId" clId="{60FAF655-FFF4-43A7-B584-1321465D92F7}" dt="2022-01-29T03:00:55.141" v="238" actId="1076"/>
          <ac:picMkLst>
            <pc:docMk/>
            <pc:sldMk cId="2868634044" sldId="502"/>
            <ac:picMk id="5" creationId="{E74ED692-CA6C-4F42-9D7C-C117FC21B070}"/>
          </ac:picMkLst>
        </pc:picChg>
      </pc:sldChg>
      <pc:sldChg chg="addSp modSp mod">
        <pc:chgData name="Jok Garcia" userId="5f7dce2a6e702f4c" providerId="LiveId" clId="{60FAF655-FFF4-43A7-B584-1321465D92F7}" dt="2022-01-29T03:02:23.780" v="248" actId="20577"/>
        <pc:sldMkLst>
          <pc:docMk/>
          <pc:sldMk cId="1654888476" sldId="503"/>
        </pc:sldMkLst>
        <pc:spChg chg="add mod">
          <ac:chgData name="Jok Garcia" userId="5f7dce2a6e702f4c" providerId="LiveId" clId="{60FAF655-FFF4-43A7-B584-1321465D92F7}" dt="2022-01-29T03:02:23.780" v="248" actId="20577"/>
          <ac:spMkLst>
            <pc:docMk/>
            <pc:sldMk cId="1654888476" sldId="503"/>
            <ac:spMk id="6" creationId="{F8533C71-0FA6-452B-B1F9-7171890E4606}"/>
          </ac:spMkLst>
        </pc:spChg>
        <pc:picChg chg="add mod">
          <ac:chgData name="Jok Garcia" userId="5f7dce2a6e702f4c" providerId="LiveId" clId="{60FAF655-FFF4-43A7-B584-1321465D92F7}" dt="2022-01-29T03:01:47.779" v="240" actId="1076"/>
          <ac:picMkLst>
            <pc:docMk/>
            <pc:sldMk cId="1654888476" sldId="503"/>
            <ac:picMk id="3" creationId="{7A969573-F303-4385-9281-AED9BC5B7A41}"/>
          </ac:picMkLst>
        </pc:picChg>
        <pc:picChg chg="add mod">
          <ac:chgData name="Jok Garcia" userId="5f7dce2a6e702f4c" providerId="LiveId" clId="{60FAF655-FFF4-43A7-B584-1321465D92F7}" dt="2022-01-29T03:02:05.063" v="242" actId="1076"/>
          <ac:picMkLst>
            <pc:docMk/>
            <pc:sldMk cId="1654888476" sldId="503"/>
            <ac:picMk id="5" creationId="{127A3D3B-4B20-4762-9EA1-330E59893CA4}"/>
          </ac:picMkLst>
        </pc:picChg>
      </pc:sldChg>
      <pc:sldChg chg="addSp modSp mod">
        <pc:chgData name="Jok Garcia" userId="5f7dce2a6e702f4c" providerId="LiveId" clId="{60FAF655-FFF4-43A7-B584-1321465D92F7}" dt="2022-01-29T03:13:59.446" v="262" actId="1076"/>
        <pc:sldMkLst>
          <pc:docMk/>
          <pc:sldMk cId="37291177" sldId="504"/>
        </pc:sldMkLst>
        <pc:spChg chg="add mod">
          <ac:chgData name="Jok Garcia" userId="5f7dce2a6e702f4c" providerId="LiveId" clId="{60FAF655-FFF4-43A7-B584-1321465D92F7}" dt="2022-01-29T03:13:56.459" v="261" actId="1076"/>
          <ac:spMkLst>
            <pc:docMk/>
            <pc:sldMk cId="37291177" sldId="504"/>
            <ac:spMk id="3" creationId="{FDFC5D55-3C4E-4F92-8D68-F40252D57F73}"/>
          </ac:spMkLst>
        </pc:spChg>
        <pc:picChg chg="add mod">
          <ac:chgData name="Jok Garcia" userId="5f7dce2a6e702f4c" providerId="LiveId" clId="{60FAF655-FFF4-43A7-B584-1321465D92F7}" dt="2022-01-29T03:13:59.446" v="262" actId="1076"/>
          <ac:picMkLst>
            <pc:docMk/>
            <pc:sldMk cId="37291177" sldId="504"/>
            <ac:picMk id="5" creationId="{7C12DE2B-3649-4B5F-8760-60A1FFCB0335}"/>
          </ac:picMkLst>
        </pc:picChg>
      </pc:sldChg>
      <pc:sldChg chg="delSp modSp add mod ord">
        <pc:chgData name="Jok Garcia" userId="5f7dce2a6e702f4c" providerId="LiveId" clId="{60FAF655-FFF4-43A7-B584-1321465D92F7}" dt="2022-01-29T02:46:34.462" v="80" actId="1076"/>
        <pc:sldMkLst>
          <pc:docMk/>
          <pc:sldMk cId="2170165093" sldId="505"/>
        </pc:sldMkLst>
        <pc:spChg chg="mod">
          <ac:chgData name="Jok Garcia" userId="5f7dce2a6e702f4c" providerId="LiveId" clId="{60FAF655-FFF4-43A7-B584-1321465D92F7}" dt="2022-01-29T02:46:34.462" v="80" actId="1076"/>
          <ac:spMkLst>
            <pc:docMk/>
            <pc:sldMk cId="2170165093" sldId="505"/>
            <ac:spMk id="50" creationId="{7D0AB15B-C56D-4827-85A5-09F0BDA0F18B}"/>
          </ac:spMkLst>
        </pc:spChg>
        <pc:picChg chg="del">
          <ac:chgData name="Jok Garcia" userId="5f7dce2a6e702f4c" providerId="LiveId" clId="{60FAF655-FFF4-43A7-B584-1321465D92F7}" dt="2022-01-29T02:46:09.701" v="38" actId="478"/>
          <ac:picMkLst>
            <pc:docMk/>
            <pc:sldMk cId="2170165093" sldId="505"/>
            <ac:picMk id="3" creationId="{1CCB6519-380D-4EFB-AFB1-08991B3D3BC9}"/>
          </ac:picMkLst>
        </pc:picChg>
        <pc:picChg chg="del">
          <ac:chgData name="Jok Garcia" userId="5f7dce2a6e702f4c" providerId="LiveId" clId="{60FAF655-FFF4-43A7-B584-1321465D92F7}" dt="2022-01-29T02:46:07.962" v="37" actId="478"/>
          <ac:picMkLst>
            <pc:docMk/>
            <pc:sldMk cId="2170165093" sldId="505"/>
            <ac:picMk id="5" creationId="{302F8FB2-E540-4096-9C2F-09A204876056}"/>
          </ac:picMkLst>
        </pc:picChg>
      </pc:sldChg>
      <pc:sldChg chg="add del">
        <pc:chgData name="Jok Garcia" userId="5f7dce2a6e702f4c" providerId="LiveId" clId="{60FAF655-FFF4-43A7-B584-1321465D92F7}" dt="2022-01-29T04:51:18.087" v="419" actId="47"/>
        <pc:sldMkLst>
          <pc:docMk/>
          <pc:sldMk cId="862230264" sldId="506"/>
        </pc:sldMkLst>
      </pc:sldChg>
      <pc:sldChg chg="addSp modSp add mod">
        <pc:chgData name="Jok Garcia" userId="5f7dce2a6e702f4c" providerId="LiveId" clId="{60FAF655-FFF4-43A7-B584-1321465D92F7}" dt="2022-01-29T04:23:17.559" v="418" actId="20577"/>
        <pc:sldMkLst>
          <pc:docMk/>
          <pc:sldMk cId="3448811029" sldId="507"/>
        </pc:sldMkLst>
        <pc:spChg chg="add mod">
          <ac:chgData name="Jok Garcia" userId="5f7dce2a6e702f4c" providerId="LiveId" clId="{60FAF655-FFF4-43A7-B584-1321465D92F7}" dt="2022-01-29T04:23:17.559" v="418" actId="20577"/>
          <ac:spMkLst>
            <pc:docMk/>
            <pc:sldMk cId="3448811029" sldId="507"/>
            <ac:spMk id="3" creationId="{B6CF10E9-0306-4F12-BB6D-09D910BF7A95}"/>
          </ac:spMkLst>
        </pc:spChg>
      </pc:sldChg>
      <pc:sldChg chg="add del">
        <pc:chgData name="Jok Garcia" userId="5f7dce2a6e702f4c" providerId="LiveId" clId="{60FAF655-FFF4-43A7-B584-1321465D92F7}" dt="2022-01-29T04:51:18.087" v="419" actId="47"/>
        <pc:sldMkLst>
          <pc:docMk/>
          <pc:sldMk cId="1202648575" sldId="508"/>
        </pc:sldMkLst>
      </pc:sldChg>
      <pc:sldChg chg="add del replId">
        <pc:chgData name="Jok Garcia" userId="5f7dce2a6e702f4c" providerId="LiveId" clId="{60FAF655-FFF4-43A7-B584-1321465D92F7}" dt="2022-01-29T04:51:18.087" v="419" actId="47"/>
        <pc:sldMkLst>
          <pc:docMk/>
          <pc:sldMk cId="3783622314" sldId="509"/>
        </pc:sldMkLst>
      </pc:sldChg>
      <pc:sldChg chg="add del replId">
        <pc:chgData name="Jok Garcia" userId="5f7dce2a6e702f4c" providerId="LiveId" clId="{60FAF655-FFF4-43A7-B584-1321465D92F7}" dt="2022-01-29T04:51:18.087" v="419" actId="47"/>
        <pc:sldMkLst>
          <pc:docMk/>
          <pc:sldMk cId="691040606" sldId="510"/>
        </pc:sldMkLst>
      </pc:sldChg>
      <pc:sldChg chg="add del">
        <pc:chgData name="Jok Garcia" userId="5f7dce2a6e702f4c" providerId="LiveId" clId="{60FAF655-FFF4-43A7-B584-1321465D92F7}" dt="2022-01-29T04:51:18.087" v="419" actId="47"/>
        <pc:sldMkLst>
          <pc:docMk/>
          <pc:sldMk cId="2106972945" sldId="511"/>
        </pc:sldMkLst>
      </pc:sldChg>
      <pc:sldChg chg="add del replId">
        <pc:chgData name="Jok Garcia" userId="5f7dce2a6e702f4c" providerId="LiveId" clId="{60FAF655-FFF4-43A7-B584-1321465D92F7}" dt="2022-01-29T04:51:18.087" v="419" actId="47"/>
        <pc:sldMkLst>
          <pc:docMk/>
          <pc:sldMk cId="1161886593" sldId="512"/>
        </pc:sldMkLst>
      </pc:sldChg>
      <pc:sldChg chg="add del replId">
        <pc:chgData name="Jok Garcia" userId="5f7dce2a6e702f4c" providerId="LiveId" clId="{60FAF655-FFF4-43A7-B584-1321465D92F7}" dt="2022-01-29T04:51:18.087" v="419" actId="47"/>
        <pc:sldMkLst>
          <pc:docMk/>
          <pc:sldMk cId="81926466" sldId="513"/>
        </pc:sldMkLst>
      </pc:sldChg>
      <pc:sldChg chg="add del">
        <pc:chgData name="Jok Garcia" userId="5f7dce2a6e702f4c" providerId="LiveId" clId="{60FAF655-FFF4-43A7-B584-1321465D92F7}" dt="2022-01-29T04:51:18.087" v="419" actId="47"/>
        <pc:sldMkLst>
          <pc:docMk/>
          <pc:sldMk cId="1804130656" sldId="514"/>
        </pc:sldMkLst>
      </pc:sldChg>
      <pc:sldChg chg="add del replId">
        <pc:chgData name="Jok Garcia" userId="5f7dce2a6e702f4c" providerId="LiveId" clId="{60FAF655-FFF4-43A7-B584-1321465D92F7}" dt="2022-01-29T04:51:18.087" v="419" actId="47"/>
        <pc:sldMkLst>
          <pc:docMk/>
          <pc:sldMk cId="2069397305" sldId="515"/>
        </pc:sldMkLst>
      </pc:sldChg>
      <pc:sldChg chg="add del replId">
        <pc:chgData name="Jok Garcia" userId="5f7dce2a6e702f4c" providerId="LiveId" clId="{60FAF655-FFF4-43A7-B584-1321465D92F7}" dt="2022-01-29T04:51:18.087" v="419" actId="47"/>
        <pc:sldMkLst>
          <pc:docMk/>
          <pc:sldMk cId="679921380" sldId="516"/>
        </pc:sldMkLst>
      </pc:sldChg>
      <pc:sldChg chg="add del">
        <pc:chgData name="Jok Garcia" userId="5f7dce2a6e702f4c" providerId="LiveId" clId="{60FAF655-FFF4-43A7-B584-1321465D92F7}" dt="2022-01-29T04:51:18.087" v="419" actId="47"/>
        <pc:sldMkLst>
          <pc:docMk/>
          <pc:sldMk cId="761629407" sldId="517"/>
        </pc:sldMkLst>
      </pc:sldChg>
      <pc:sldChg chg="add replId">
        <pc:chgData name="Jok Garcia" userId="5f7dce2a6e702f4c" providerId="LiveId" clId="{60FAF655-FFF4-43A7-B584-1321465D92F7}" dt="2022-01-29T03:12:53.156" v="254" actId="2890"/>
        <pc:sldMkLst>
          <pc:docMk/>
          <pc:sldMk cId="2232922742" sldId="518"/>
        </pc:sldMkLst>
      </pc:sldChg>
      <pc:sldChg chg="add replId">
        <pc:chgData name="Jok Garcia" userId="5f7dce2a6e702f4c" providerId="LiveId" clId="{60FAF655-FFF4-43A7-B584-1321465D92F7}" dt="2022-01-29T03:12:53.156" v="254" actId="2890"/>
        <pc:sldMkLst>
          <pc:docMk/>
          <pc:sldMk cId="3074355524" sldId="51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7" name="Group 346">
            <a:extLst>
              <a:ext uri="{FF2B5EF4-FFF2-40B4-BE49-F238E27FC236}">
                <a16:creationId xmlns:a16="http://schemas.microsoft.com/office/drawing/2014/main" id="{BA06356A-43DE-43CA-8CA4-0A33516F46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8" name="Rectangle 347">
              <a:extLst>
                <a:ext uri="{FF2B5EF4-FFF2-40B4-BE49-F238E27FC236}">
                  <a16:creationId xmlns:a16="http://schemas.microsoft.com/office/drawing/2014/main" id="{15DE8DED-7A25-4B4F-B25E-FE779979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9" name="Picture 2">
              <a:extLst>
                <a:ext uri="{FF2B5EF4-FFF2-40B4-BE49-F238E27FC236}">
                  <a16:creationId xmlns:a16="http://schemas.microsoft.com/office/drawing/2014/main" id="{D79A2725-75E4-4E7E-ABB1-06832AD0BFB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Rectangle 1">
            <a:extLst>
              <a:ext uri="{FF2B5EF4-FFF2-40B4-BE49-F238E27FC236}">
                <a16:creationId xmlns:a16="http://schemas.microsoft.com/office/drawing/2014/main" id="{87F5AC80-F335-4845-9309-53ED6E6D755F}"/>
              </a:ext>
            </a:extLst>
          </p:cNvPr>
          <p:cNvSpPr/>
          <p:nvPr/>
        </p:nvSpPr>
        <p:spPr>
          <a:xfrm>
            <a:off x="1143000" y="4275668"/>
            <a:ext cx="9947274" cy="93609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www.groundgurus.com</a:t>
            </a:r>
          </a:p>
        </p:txBody>
      </p:sp>
      <p:grpSp>
        <p:nvGrpSpPr>
          <p:cNvPr id="351" name="Group 350">
            <a:extLst>
              <a:ext uri="{FF2B5EF4-FFF2-40B4-BE49-F238E27FC236}">
                <a16:creationId xmlns:a16="http://schemas.microsoft.com/office/drawing/2014/main" id="{B957206D-2084-4CDA-A838-A71F3CA69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2" name="Rectangle 5">
              <a:extLst>
                <a:ext uri="{FF2B5EF4-FFF2-40B4-BE49-F238E27FC236}">
                  <a16:creationId xmlns:a16="http://schemas.microsoft.com/office/drawing/2014/main" id="{49EE7ED0-07AC-46CD-BB45-8A937F4E70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3" name="Freeform 6">
              <a:extLst>
                <a:ext uri="{FF2B5EF4-FFF2-40B4-BE49-F238E27FC236}">
                  <a16:creationId xmlns:a16="http://schemas.microsoft.com/office/drawing/2014/main" id="{7CDCA357-A5A8-433C-A8A8-C2AA304192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7">
              <a:extLst>
                <a:ext uri="{FF2B5EF4-FFF2-40B4-BE49-F238E27FC236}">
                  <a16:creationId xmlns:a16="http://schemas.microsoft.com/office/drawing/2014/main" id="{686F12BD-B5E2-423B-AFBC-6E7721BDEB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Freeform 8">
              <a:extLst>
                <a:ext uri="{FF2B5EF4-FFF2-40B4-BE49-F238E27FC236}">
                  <a16:creationId xmlns:a16="http://schemas.microsoft.com/office/drawing/2014/main" id="{34E2172D-51E8-45E5-8491-9B08B9930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9">
              <a:extLst>
                <a:ext uri="{FF2B5EF4-FFF2-40B4-BE49-F238E27FC236}">
                  <a16:creationId xmlns:a16="http://schemas.microsoft.com/office/drawing/2014/main" id="{06AD8986-C583-47B8-972F-71ECA75D8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0">
              <a:extLst>
                <a:ext uri="{FF2B5EF4-FFF2-40B4-BE49-F238E27FC236}">
                  <a16:creationId xmlns:a16="http://schemas.microsoft.com/office/drawing/2014/main" id="{DC5AC3F7-AD24-46A9-8728-9194F6E55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1">
              <a:extLst>
                <a:ext uri="{FF2B5EF4-FFF2-40B4-BE49-F238E27FC236}">
                  <a16:creationId xmlns:a16="http://schemas.microsoft.com/office/drawing/2014/main" id="{DEDD7237-7218-430E-8ADD-43BF1C2FB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2">
              <a:extLst>
                <a:ext uri="{FF2B5EF4-FFF2-40B4-BE49-F238E27FC236}">
                  <a16:creationId xmlns:a16="http://schemas.microsoft.com/office/drawing/2014/main" id="{63E5FF8B-72D0-4DB3-87B0-3C69D39240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3">
              <a:extLst>
                <a:ext uri="{FF2B5EF4-FFF2-40B4-BE49-F238E27FC236}">
                  <a16:creationId xmlns:a16="http://schemas.microsoft.com/office/drawing/2014/main" id="{9146D15F-3053-4F2B-82C3-B80207D99B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4">
              <a:extLst>
                <a:ext uri="{FF2B5EF4-FFF2-40B4-BE49-F238E27FC236}">
                  <a16:creationId xmlns:a16="http://schemas.microsoft.com/office/drawing/2014/main" id="{17780B06-6133-409B-BD51-74812090A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5">
              <a:extLst>
                <a:ext uri="{FF2B5EF4-FFF2-40B4-BE49-F238E27FC236}">
                  <a16:creationId xmlns:a16="http://schemas.microsoft.com/office/drawing/2014/main" id="{92554F21-13C1-42E8-9110-C4C41C4A11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Line 16">
              <a:extLst>
                <a:ext uri="{FF2B5EF4-FFF2-40B4-BE49-F238E27FC236}">
                  <a16:creationId xmlns:a16="http://schemas.microsoft.com/office/drawing/2014/main" id="{3BAF0C28-E449-4281-898F-63660304F9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4" name="Freeform 17">
              <a:extLst>
                <a:ext uri="{FF2B5EF4-FFF2-40B4-BE49-F238E27FC236}">
                  <a16:creationId xmlns:a16="http://schemas.microsoft.com/office/drawing/2014/main" id="{86F4CD29-885C-40C0-B1A6-F43CB79C3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8">
              <a:extLst>
                <a:ext uri="{FF2B5EF4-FFF2-40B4-BE49-F238E27FC236}">
                  <a16:creationId xmlns:a16="http://schemas.microsoft.com/office/drawing/2014/main" id="{46DF9E62-3805-4D23-BD93-19692DC8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19">
              <a:extLst>
                <a:ext uri="{FF2B5EF4-FFF2-40B4-BE49-F238E27FC236}">
                  <a16:creationId xmlns:a16="http://schemas.microsoft.com/office/drawing/2014/main" id="{E0BD96EE-A843-46EA-9ED3-8D805144D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20">
              <a:extLst>
                <a:ext uri="{FF2B5EF4-FFF2-40B4-BE49-F238E27FC236}">
                  <a16:creationId xmlns:a16="http://schemas.microsoft.com/office/drawing/2014/main" id="{35B9B4B1-2B72-4908-A4B4-F3F542914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Rectangle 21">
              <a:extLst>
                <a:ext uri="{FF2B5EF4-FFF2-40B4-BE49-F238E27FC236}">
                  <a16:creationId xmlns:a16="http://schemas.microsoft.com/office/drawing/2014/main" id="{CDE6E18B-80A1-4343-986A-22113BA14E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69" name="Freeform 22">
              <a:extLst>
                <a:ext uri="{FF2B5EF4-FFF2-40B4-BE49-F238E27FC236}">
                  <a16:creationId xmlns:a16="http://schemas.microsoft.com/office/drawing/2014/main" id="{C021891D-C947-43B5-A756-CB415C8BE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23">
              <a:extLst>
                <a:ext uri="{FF2B5EF4-FFF2-40B4-BE49-F238E27FC236}">
                  <a16:creationId xmlns:a16="http://schemas.microsoft.com/office/drawing/2014/main" id="{528DEAEB-62B7-4CF3-A79F-CBDAB35F9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24">
              <a:extLst>
                <a:ext uri="{FF2B5EF4-FFF2-40B4-BE49-F238E27FC236}">
                  <a16:creationId xmlns:a16="http://schemas.microsoft.com/office/drawing/2014/main" id="{9AFA58BA-4B4F-4B18-9827-329EBAEB0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25">
              <a:extLst>
                <a:ext uri="{FF2B5EF4-FFF2-40B4-BE49-F238E27FC236}">
                  <a16:creationId xmlns:a16="http://schemas.microsoft.com/office/drawing/2014/main" id="{A2E8C7AC-2A9B-462B-8B58-36762B4F5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26">
              <a:extLst>
                <a:ext uri="{FF2B5EF4-FFF2-40B4-BE49-F238E27FC236}">
                  <a16:creationId xmlns:a16="http://schemas.microsoft.com/office/drawing/2014/main" id="{14A116DA-964C-4956-B231-CA53A991E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27">
              <a:extLst>
                <a:ext uri="{FF2B5EF4-FFF2-40B4-BE49-F238E27FC236}">
                  <a16:creationId xmlns:a16="http://schemas.microsoft.com/office/drawing/2014/main" id="{F3DF947E-05D5-4949-BEF2-B0F1D7325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28">
              <a:extLst>
                <a:ext uri="{FF2B5EF4-FFF2-40B4-BE49-F238E27FC236}">
                  <a16:creationId xmlns:a16="http://schemas.microsoft.com/office/drawing/2014/main" id="{C730C19C-4A91-46FD-8347-4FF72C1743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29">
              <a:extLst>
                <a:ext uri="{FF2B5EF4-FFF2-40B4-BE49-F238E27FC236}">
                  <a16:creationId xmlns:a16="http://schemas.microsoft.com/office/drawing/2014/main" id="{71B03DB5-C807-4B76-B965-9AFCBAC96E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0">
              <a:extLst>
                <a:ext uri="{FF2B5EF4-FFF2-40B4-BE49-F238E27FC236}">
                  <a16:creationId xmlns:a16="http://schemas.microsoft.com/office/drawing/2014/main" id="{D51E5BF1-4A80-4C67-AC66-CDD44EB70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31">
              <a:extLst>
                <a:ext uri="{FF2B5EF4-FFF2-40B4-BE49-F238E27FC236}">
                  <a16:creationId xmlns:a16="http://schemas.microsoft.com/office/drawing/2014/main" id="{86277520-FF1F-4FE4-8765-F5F668905E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48" name="Picture 47" descr="Logo&#10;&#10;Description automatically generated">
            <a:extLst>
              <a:ext uri="{FF2B5EF4-FFF2-40B4-BE49-F238E27FC236}">
                <a16:creationId xmlns:a16="http://schemas.microsoft.com/office/drawing/2014/main" id="{4370FE54-F6FF-462A-A998-A78E5C91CCC6}"/>
              </a:ext>
            </a:extLst>
          </p:cNvPr>
          <p:cNvPicPr>
            <a:picLocks noChangeAspect="1"/>
          </p:cNvPicPr>
          <p:nvPr/>
        </p:nvPicPr>
        <p:blipFill rotWithShape="1">
          <a:blip r:embed="rId4"/>
          <a:srcRect t="20409" b="20410"/>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380" name="Group 379">
            <a:extLst>
              <a:ext uri="{FF2B5EF4-FFF2-40B4-BE49-F238E27FC236}">
                <a16:creationId xmlns:a16="http://schemas.microsoft.com/office/drawing/2014/main" id="{D1FF6940-C5C5-4FE7-A7E6-AC95AA3D3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1" name="Freeform 32">
              <a:extLst>
                <a:ext uri="{FF2B5EF4-FFF2-40B4-BE49-F238E27FC236}">
                  <a16:creationId xmlns:a16="http://schemas.microsoft.com/office/drawing/2014/main" id="{0DFF005C-D29D-415E-B942-26193B580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33">
              <a:extLst>
                <a:ext uri="{FF2B5EF4-FFF2-40B4-BE49-F238E27FC236}">
                  <a16:creationId xmlns:a16="http://schemas.microsoft.com/office/drawing/2014/main" id="{915F7B41-FD13-4105-ABA7-2C1DBC35DB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34">
              <a:extLst>
                <a:ext uri="{FF2B5EF4-FFF2-40B4-BE49-F238E27FC236}">
                  <a16:creationId xmlns:a16="http://schemas.microsoft.com/office/drawing/2014/main" id="{F470625E-BCB3-411B-AEA1-ACA517B6D9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35">
              <a:extLst>
                <a:ext uri="{FF2B5EF4-FFF2-40B4-BE49-F238E27FC236}">
                  <a16:creationId xmlns:a16="http://schemas.microsoft.com/office/drawing/2014/main" id="{419D674F-04C2-4670-811C-674B17455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36">
              <a:extLst>
                <a:ext uri="{FF2B5EF4-FFF2-40B4-BE49-F238E27FC236}">
                  <a16:creationId xmlns:a16="http://schemas.microsoft.com/office/drawing/2014/main" id="{E6414D0A-C9A7-43D0-93D1-66841A0B34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37">
              <a:extLst>
                <a:ext uri="{FF2B5EF4-FFF2-40B4-BE49-F238E27FC236}">
                  <a16:creationId xmlns:a16="http://schemas.microsoft.com/office/drawing/2014/main" id="{1ED189EA-96F1-4EA1-A518-CDE449D14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38">
              <a:extLst>
                <a:ext uri="{FF2B5EF4-FFF2-40B4-BE49-F238E27FC236}">
                  <a16:creationId xmlns:a16="http://schemas.microsoft.com/office/drawing/2014/main" id="{DF393C81-16AB-486B-B1C8-55332336CE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39">
              <a:extLst>
                <a:ext uri="{FF2B5EF4-FFF2-40B4-BE49-F238E27FC236}">
                  <a16:creationId xmlns:a16="http://schemas.microsoft.com/office/drawing/2014/main" id="{D52BBA0D-2307-49C0-A62A-C69AB44B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40">
              <a:extLst>
                <a:ext uri="{FF2B5EF4-FFF2-40B4-BE49-F238E27FC236}">
                  <a16:creationId xmlns:a16="http://schemas.microsoft.com/office/drawing/2014/main" id="{3E01BCBE-46AA-4B07-8BF1-F3210E3D3F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Rectangle 41">
              <a:extLst>
                <a:ext uri="{FF2B5EF4-FFF2-40B4-BE49-F238E27FC236}">
                  <a16:creationId xmlns:a16="http://schemas.microsoft.com/office/drawing/2014/main" id="{FFA320B4-594E-4DEA-9CA3-AF8341CB8C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292226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1F613B9-C05C-4518-99A5-D5D4F56647D1}"/>
              </a:ext>
            </a:extLst>
          </p:cNvPr>
          <p:cNvSpPr/>
          <p:nvPr/>
        </p:nvSpPr>
        <p:spPr>
          <a:xfrm>
            <a:off x="1876425" y="1113282"/>
            <a:ext cx="3734941"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cap="all" dirty="0">
                <a:latin typeface="+mj-lt"/>
                <a:ea typeface="+mj-ea"/>
                <a:cs typeface="+mj-cs"/>
              </a:rPr>
              <a:t>Html Basic Structure</a:t>
            </a:r>
          </a:p>
        </p:txBody>
      </p:sp>
      <p:sp>
        <p:nvSpPr>
          <p:cNvPr id="233" name="Round Diagonal Corner Rectangle 6">
            <a:extLst>
              <a:ext uri="{FF2B5EF4-FFF2-40B4-BE49-F238E27FC236}">
                <a16:creationId xmlns:a16="http://schemas.microsoft.com/office/drawing/2014/main" id="{E514B1EB-1EB9-4A85-9C31-C41C1A7CE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050B6640-5F68-455C-B880-BDEB9C8174D4}"/>
              </a:ext>
            </a:extLst>
          </p:cNvPr>
          <p:cNvPicPr>
            <a:picLocks noChangeAspect="1"/>
          </p:cNvPicPr>
          <p:nvPr/>
        </p:nvPicPr>
        <p:blipFill>
          <a:blip r:embed="rId3"/>
          <a:stretch>
            <a:fillRect/>
          </a:stretch>
        </p:blipFill>
        <p:spPr>
          <a:xfrm>
            <a:off x="6456289" y="1136606"/>
            <a:ext cx="4565796" cy="4577297"/>
          </a:xfrm>
          <a:prstGeom prst="rect">
            <a:avLst/>
          </a:prstGeom>
        </p:spPr>
      </p:pic>
    </p:spTree>
    <p:extLst>
      <p:ext uri="{BB962C8B-B14F-4D97-AF65-F5344CB8AC3E}">
        <p14:creationId xmlns:p14="http://schemas.microsoft.com/office/powerpoint/2010/main" val="2229221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A6D51E-5A48-4170-B516-026B985F0A3B}"/>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CB2FCF06-1639-4472-89D5-C3968B702CD8}"/>
              </a:ext>
            </a:extLst>
          </p:cNvPr>
          <p:cNvPicPr>
            <a:picLocks noChangeAspect="1"/>
          </p:cNvPicPr>
          <p:nvPr/>
        </p:nvPicPr>
        <p:blipFill>
          <a:blip r:embed="rId2"/>
          <a:stretch>
            <a:fillRect/>
          </a:stretch>
        </p:blipFill>
        <p:spPr>
          <a:xfrm>
            <a:off x="2349989" y="948994"/>
            <a:ext cx="9477976" cy="5200650"/>
          </a:xfrm>
          <a:prstGeom prst="rect">
            <a:avLst/>
          </a:prstGeom>
        </p:spPr>
      </p:pic>
    </p:spTree>
    <p:extLst>
      <p:ext uri="{BB962C8B-B14F-4D97-AF65-F5344CB8AC3E}">
        <p14:creationId xmlns:p14="http://schemas.microsoft.com/office/powerpoint/2010/main" val="3351632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A5B310-B7AB-4305-8CEA-21F1494E996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B40EEF1-AD62-498B-93F8-4273D4C466BD}"/>
              </a:ext>
            </a:extLst>
          </p:cNvPr>
          <p:cNvPicPr>
            <a:picLocks noChangeAspect="1"/>
          </p:cNvPicPr>
          <p:nvPr/>
        </p:nvPicPr>
        <p:blipFill>
          <a:blip r:embed="rId2"/>
          <a:stretch>
            <a:fillRect/>
          </a:stretch>
        </p:blipFill>
        <p:spPr>
          <a:xfrm>
            <a:off x="2349988" y="898609"/>
            <a:ext cx="9477976" cy="5229225"/>
          </a:xfrm>
          <a:prstGeom prst="rect">
            <a:avLst/>
          </a:prstGeom>
        </p:spPr>
      </p:pic>
    </p:spTree>
    <p:extLst>
      <p:ext uri="{BB962C8B-B14F-4D97-AF65-F5344CB8AC3E}">
        <p14:creationId xmlns:p14="http://schemas.microsoft.com/office/powerpoint/2010/main" val="886246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B6C500-5A4A-4C4A-AF17-F15388D0973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B41D434-830E-4BFC-A815-720321634A35}"/>
              </a:ext>
            </a:extLst>
          </p:cNvPr>
          <p:cNvPicPr>
            <a:picLocks noChangeAspect="1"/>
          </p:cNvPicPr>
          <p:nvPr/>
        </p:nvPicPr>
        <p:blipFill>
          <a:blip r:embed="rId2"/>
          <a:stretch>
            <a:fillRect/>
          </a:stretch>
        </p:blipFill>
        <p:spPr>
          <a:xfrm>
            <a:off x="2550694" y="493294"/>
            <a:ext cx="9071811" cy="5657850"/>
          </a:xfrm>
          <a:prstGeom prst="rect">
            <a:avLst/>
          </a:prstGeom>
        </p:spPr>
      </p:pic>
    </p:spTree>
    <p:extLst>
      <p:ext uri="{BB962C8B-B14F-4D97-AF65-F5344CB8AC3E}">
        <p14:creationId xmlns:p14="http://schemas.microsoft.com/office/powerpoint/2010/main" val="2044236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866B4F-8E8A-4135-953B-5EC040A363F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1A81100-2142-442D-8003-0CEA30EFC142}"/>
              </a:ext>
            </a:extLst>
          </p:cNvPr>
          <p:cNvPicPr>
            <a:picLocks noChangeAspect="1"/>
          </p:cNvPicPr>
          <p:nvPr/>
        </p:nvPicPr>
        <p:blipFill>
          <a:blip r:embed="rId2"/>
          <a:stretch>
            <a:fillRect/>
          </a:stretch>
        </p:blipFill>
        <p:spPr>
          <a:xfrm>
            <a:off x="2349988" y="505326"/>
            <a:ext cx="9477976" cy="5648325"/>
          </a:xfrm>
          <a:prstGeom prst="rect">
            <a:avLst/>
          </a:prstGeom>
        </p:spPr>
      </p:pic>
    </p:spTree>
    <p:extLst>
      <p:ext uri="{BB962C8B-B14F-4D97-AF65-F5344CB8AC3E}">
        <p14:creationId xmlns:p14="http://schemas.microsoft.com/office/powerpoint/2010/main" val="2641345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6386CE-EB35-4131-BBCB-6FD5E75A89F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6428D479-53AE-41F4-B782-BF347C1D9606}"/>
              </a:ext>
            </a:extLst>
          </p:cNvPr>
          <p:cNvPicPr>
            <a:picLocks noChangeAspect="1"/>
          </p:cNvPicPr>
          <p:nvPr/>
        </p:nvPicPr>
        <p:blipFill>
          <a:blip r:embed="rId2"/>
          <a:stretch>
            <a:fillRect/>
          </a:stretch>
        </p:blipFill>
        <p:spPr>
          <a:xfrm>
            <a:off x="2337957" y="903374"/>
            <a:ext cx="9477976" cy="5219700"/>
          </a:xfrm>
          <a:prstGeom prst="rect">
            <a:avLst/>
          </a:prstGeom>
        </p:spPr>
      </p:pic>
    </p:spTree>
    <p:extLst>
      <p:ext uri="{BB962C8B-B14F-4D97-AF65-F5344CB8AC3E}">
        <p14:creationId xmlns:p14="http://schemas.microsoft.com/office/powerpoint/2010/main" val="2805796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38133-896E-4B21-9A95-65E19B1FE238}"/>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F1FEEA93-A439-4CA2-AF7B-6DD744442F21}"/>
              </a:ext>
            </a:extLst>
          </p:cNvPr>
          <p:cNvPicPr>
            <a:picLocks noChangeAspect="1"/>
          </p:cNvPicPr>
          <p:nvPr/>
        </p:nvPicPr>
        <p:blipFill>
          <a:blip r:embed="rId2"/>
          <a:stretch>
            <a:fillRect/>
          </a:stretch>
        </p:blipFill>
        <p:spPr>
          <a:xfrm>
            <a:off x="2337956" y="719137"/>
            <a:ext cx="9477976" cy="5419725"/>
          </a:xfrm>
          <a:prstGeom prst="rect">
            <a:avLst/>
          </a:prstGeom>
        </p:spPr>
      </p:pic>
    </p:spTree>
    <p:extLst>
      <p:ext uri="{BB962C8B-B14F-4D97-AF65-F5344CB8AC3E}">
        <p14:creationId xmlns:p14="http://schemas.microsoft.com/office/powerpoint/2010/main" val="1799441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9E2AE8-ADB0-4489-BBCB-B2FBF4CAE18D}"/>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68EEFD3-1B8B-4E35-A229-74E8058E7EF5}"/>
              </a:ext>
            </a:extLst>
          </p:cNvPr>
          <p:cNvPicPr>
            <a:picLocks noChangeAspect="1"/>
          </p:cNvPicPr>
          <p:nvPr/>
        </p:nvPicPr>
        <p:blipFill>
          <a:blip r:embed="rId2"/>
          <a:stretch>
            <a:fillRect/>
          </a:stretch>
        </p:blipFill>
        <p:spPr>
          <a:xfrm>
            <a:off x="2337957" y="1155031"/>
            <a:ext cx="9477976" cy="4186488"/>
          </a:xfrm>
          <a:prstGeom prst="rect">
            <a:avLst/>
          </a:prstGeom>
        </p:spPr>
      </p:pic>
    </p:spTree>
    <p:extLst>
      <p:ext uri="{BB962C8B-B14F-4D97-AF65-F5344CB8AC3E}">
        <p14:creationId xmlns:p14="http://schemas.microsoft.com/office/powerpoint/2010/main" val="12582972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A9993D-9E7E-4A45-AFF1-BF645E0BE27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1C951D01-120A-400F-B145-A7CE662EE667}"/>
              </a:ext>
            </a:extLst>
          </p:cNvPr>
          <p:cNvPicPr>
            <a:picLocks noChangeAspect="1"/>
          </p:cNvPicPr>
          <p:nvPr/>
        </p:nvPicPr>
        <p:blipFill>
          <a:blip r:embed="rId2"/>
          <a:stretch>
            <a:fillRect/>
          </a:stretch>
        </p:blipFill>
        <p:spPr>
          <a:xfrm>
            <a:off x="2514469" y="1578392"/>
            <a:ext cx="9124950" cy="2714625"/>
          </a:xfrm>
          <a:prstGeom prst="rect">
            <a:avLst/>
          </a:prstGeom>
        </p:spPr>
      </p:pic>
    </p:spTree>
    <p:extLst>
      <p:ext uri="{BB962C8B-B14F-4D97-AF65-F5344CB8AC3E}">
        <p14:creationId xmlns:p14="http://schemas.microsoft.com/office/powerpoint/2010/main" val="1425593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A9CC4-9E01-4517-A215-115330F2A1CE}"/>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38EF4891-41A0-4E76-8F0C-7F9C7F9EA766}"/>
              </a:ext>
            </a:extLst>
          </p:cNvPr>
          <p:cNvPicPr>
            <a:picLocks noChangeAspect="1"/>
          </p:cNvPicPr>
          <p:nvPr/>
        </p:nvPicPr>
        <p:blipFill>
          <a:blip r:embed="rId2"/>
          <a:stretch>
            <a:fillRect/>
          </a:stretch>
        </p:blipFill>
        <p:spPr>
          <a:xfrm>
            <a:off x="2337956" y="1362075"/>
            <a:ext cx="9477976" cy="4591050"/>
          </a:xfrm>
          <a:prstGeom prst="rect">
            <a:avLst/>
          </a:prstGeom>
        </p:spPr>
      </p:pic>
    </p:spTree>
    <p:extLst>
      <p:ext uri="{BB962C8B-B14F-4D97-AF65-F5344CB8AC3E}">
        <p14:creationId xmlns:p14="http://schemas.microsoft.com/office/powerpoint/2010/main" val="1251114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B5FA2C-49E8-43B5-94B7-7ACE6DA5043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BEB60F-1CB1-4FBD-B3E9-A20CCA8C72BC}"/>
              </a:ext>
            </a:extLst>
          </p:cNvPr>
          <p:cNvPicPr>
            <a:picLocks noChangeAspect="1"/>
          </p:cNvPicPr>
          <p:nvPr/>
        </p:nvPicPr>
        <p:blipFill>
          <a:blip r:embed="rId2"/>
          <a:stretch>
            <a:fillRect/>
          </a:stretch>
        </p:blipFill>
        <p:spPr>
          <a:xfrm>
            <a:off x="2843081" y="714375"/>
            <a:ext cx="8467725" cy="5429250"/>
          </a:xfrm>
          <a:prstGeom prst="rect">
            <a:avLst/>
          </a:prstGeom>
        </p:spPr>
      </p:pic>
    </p:spTree>
    <p:extLst>
      <p:ext uri="{BB962C8B-B14F-4D97-AF65-F5344CB8AC3E}">
        <p14:creationId xmlns:p14="http://schemas.microsoft.com/office/powerpoint/2010/main" val="355509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D9450-8AF9-4973-810F-5458DA16C906}"/>
              </a:ext>
            </a:extLst>
          </p:cNvPr>
          <p:cNvPicPr>
            <a:picLocks noChangeAspect="1"/>
          </p:cNvPicPr>
          <p:nvPr/>
        </p:nvPicPr>
        <p:blipFill>
          <a:blip r:embed="rId3"/>
          <a:stretch>
            <a:fillRect/>
          </a:stretch>
        </p:blipFill>
        <p:spPr>
          <a:xfrm>
            <a:off x="3472728" y="1333500"/>
            <a:ext cx="5953125" cy="4191000"/>
          </a:xfrm>
          <a:prstGeom prst="rect">
            <a:avLst/>
          </a:prstGeom>
        </p:spPr>
      </p:pic>
    </p:spTree>
    <p:extLst>
      <p:ext uri="{BB962C8B-B14F-4D97-AF65-F5344CB8AC3E}">
        <p14:creationId xmlns:p14="http://schemas.microsoft.com/office/powerpoint/2010/main" val="3064207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BD8AA0B-F343-4F10-B126-2682D7430A6A}"/>
              </a:ext>
            </a:extLst>
          </p:cNvPr>
          <p:cNvPicPr>
            <a:picLocks noChangeAspect="1"/>
          </p:cNvPicPr>
          <p:nvPr/>
        </p:nvPicPr>
        <p:blipFill>
          <a:blip r:embed="rId2"/>
          <a:stretch>
            <a:fillRect/>
          </a:stretch>
        </p:blipFill>
        <p:spPr>
          <a:xfrm>
            <a:off x="3413961" y="714375"/>
            <a:ext cx="7048500" cy="5429250"/>
          </a:xfrm>
          <a:prstGeom prst="rect">
            <a:avLst/>
          </a:prstGeom>
        </p:spPr>
      </p:pic>
    </p:spTree>
    <p:extLst>
      <p:ext uri="{BB962C8B-B14F-4D97-AF65-F5344CB8AC3E}">
        <p14:creationId xmlns:p14="http://schemas.microsoft.com/office/powerpoint/2010/main" val="2818041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17C472F-81B9-4044-800F-1B0C60AC533E}"/>
              </a:ext>
            </a:extLst>
          </p:cNvPr>
          <p:cNvPicPr>
            <a:picLocks noChangeAspect="1"/>
          </p:cNvPicPr>
          <p:nvPr/>
        </p:nvPicPr>
        <p:blipFill>
          <a:blip r:embed="rId2"/>
          <a:stretch>
            <a:fillRect/>
          </a:stretch>
        </p:blipFill>
        <p:spPr>
          <a:xfrm>
            <a:off x="3443029" y="747712"/>
            <a:ext cx="7086600" cy="5362575"/>
          </a:xfrm>
          <a:prstGeom prst="rect">
            <a:avLst/>
          </a:prstGeom>
        </p:spPr>
      </p:pic>
    </p:spTree>
    <p:extLst>
      <p:ext uri="{BB962C8B-B14F-4D97-AF65-F5344CB8AC3E}">
        <p14:creationId xmlns:p14="http://schemas.microsoft.com/office/powerpoint/2010/main" val="31963337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72C6C727-ED72-4976-AEC8-3FD915736EC1}"/>
              </a:ext>
            </a:extLst>
          </p:cNvPr>
          <p:cNvPicPr>
            <a:picLocks noChangeAspect="1"/>
          </p:cNvPicPr>
          <p:nvPr/>
        </p:nvPicPr>
        <p:blipFill>
          <a:blip r:embed="rId2"/>
          <a:stretch>
            <a:fillRect/>
          </a:stretch>
        </p:blipFill>
        <p:spPr>
          <a:xfrm>
            <a:off x="2922037" y="762000"/>
            <a:ext cx="8382000" cy="5334000"/>
          </a:xfrm>
          <a:prstGeom prst="rect">
            <a:avLst/>
          </a:prstGeom>
        </p:spPr>
      </p:pic>
    </p:spTree>
    <p:extLst>
      <p:ext uri="{BB962C8B-B14F-4D97-AF65-F5344CB8AC3E}">
        <p14:creationId xmlns:p14="http://schemas.microsoft.com/office/powerpoint/2010/main" val="3467238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B209124-EF72-453B-BE0B-D9BF15649D46}"/>
              </a:ext>
            </a:extLst>
          </p:cNvPr>
          <p:cNvPicPr>
            <a:picLocks noChangeAspect="1"/>
          </p:cNvPicPr>
          <p:nvPr/>
        </p:nvPicPr>
        <p:blipFill>
          <a:blip r:embed="rId2"/>
          <a:stretch>
            <a:fillRect/>
          </a:stretch>
        </p:blipFill>
        <p:spPr>
          <a:xfrm>
            <a:off x="2757105" y="850735"/>
            <a:ext cx="8591550" cy="5276850"/>
          </a:xfrm>
          <a:prstGeom prst="rect">
            <a:avLst/>
          </a:prstGeom>
        </p:spPr>
      </p:pic>
    </p:spTree>
    <p:extLst>
      <p:ext uri="{BB962C8B-B14F-4D97-AF65-F5344CB8AC3E}">
        <p14:creationId xmlns:p14="http://schemas.microsoft.com/office/powerpoint/2010/main" val="3814396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A5E06C3-BCA0-4EDE-9DAE-CAF22D220FB7}"/>
              </a:ext>
            </a:extLst>
          </p:cNvPr>
          <p:cNvPicPr>
            <a:picLocks noChangeAspect="1"/>
          </p:cNvPicPr>
          <p:nvPr/>
        </p:nvPicPr>
        <p:blipFill>
          <a:blip r:embed="rId2"/>
          <a:stretch>
            <a:fillRect/>
          </a:stretch>
        </p:blipFill>
        <p:spPr>
          <a:xfrm>
            <a:off x="3381244" y="719137"/>
            <a:ext cx="7391400" cy="5419725"/>
          </a:xfrm>
          <a:prstGeom prst="rect">
            <a:avLst/>
          </a:prstGeom>
        </p:spPr>
      </p:pic>
    </p:spTree>
    <p:extLst>
      <p:ext uri="{BB962C8B-B14F-4D97-AF65-F5344CB8AC3E}">
        <p14:creationId xmlns:p14="http://schemas.microsoft.com/office/powerpoint/2010/main" val="31660764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DFF4938-7D55-4E10-BE7F-7096D24812FC}"/>
              </a:ext>
            </a:extLst>
          </p:cNvPr>
          <p:cNvPicPr>
            <a:picLocks noChangeAspect="1"/>
          </p:cNvPicPr>
          <p:nvPr/>
        </p:nvPicPr>
        <p:blipFill>
          <a:blip r:embed="rId2"/>
          <a:stretch>
            <a:fillRect/>
          </a:stretch>
        </p:blipFill>
        <p:spPr>
          <a:xfrm>
            <a:off x="2337956" y="806116"/>
            <a:ext cx="9477976" cy="5278856"/>
          </a:xfrm>
          <a:prstGeom prst="rect">
            <a:avLst/>
          </a:prstGeom>
        </p:spPr>
      </p:pic>
    </p:spTree>
    <p:extLst>
      <p:ext uri="{BB962C8B-B14F-4D97-AF65-F5344CB8AC3E}">
        <p14:creationId xmlns:p14="http://schemas.microsoft.com/office/powerpoint/2010/main" val="31038754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77AE03B-5653-47C7-93FF-4E653C0A005B}"/>
              </a:ext>
            </a:extLst>
          </p:cNvPr>
          <p:cNvPicPr>
            <a:picLocks noChangeAspect="1"/>
          </p:cNvPicPr>
          <p:nvPr/>
        </p:nvPicPr>
        <p:blipFill>
          <a:blip r:embed="rId2"/>
          <a:stretch>
            <a:fillRect/>
          </a:stretch>
        </p:blipFill>
        <p:spPr>
          <a:xfrm>
            <a:off x="2337956" y="938463"/>
            <a:ext cx="9477976" cy="5200153"/>
          </a:xfrm>
          <a:prstGeom prst="rect">
            <a:avLst/>
          </a:prstGeom>
        </p:spPr>
      </p:pic>
      <p:sp>
        <p:nvSpPr>
          <p:cNvPr id="6" name="TextBox 5">
            <a:extLst>
              <a:ext uri="{FF2B5EF4-FFF2-40B4-BE49-F238E27FC236}">
                <a16:creationId xmlns:a16="http://schemas.microsoft.com/office/drawing/2014/main" id="{851F4C01-9B81-4A70-A26C-94DDDD30EB64}"/>
              </a:ext>
            </a:extLst>
          </p:cNvPr>
          <p:cNvSpPr txBox="1"/>
          <p:nvPr/>
        </p:nvSpPr>
        <p:spPr>
          <a:xfrm>
            <a:off x="5056271" y="6340642"/>
            <a:ext cx="6093994" cy="369332"/>
          </a:xfrm>
          <a:prstGeom prst="rect">
            <a:avLst/>
          </a:prstGeom>
          <a:noFill/>
        </p:spPr>
        <p:txBody>
          <a:bodyPr wrap="square">
            <a:spAutoFit/>
          </a:bodyPr>
          <a:lstStyle/>
          <a:p>
            <a:r>
              <a:rPr lang="en-PH" dirty="0"/>
              <a:t>https://startbootstrap.com/templates</a:t>
            </a:r>
          </a:p>
        </p:txBody>
      </p:sp>
    </p:spTree>
    <p:extLst>
      <p:ext uri="{BB962C8B-B14F-4D97-AF65-F5344CB8AC3E}">
        <p14:creationId xmlns:p14="http://schemas.microsoft.com/office/powerpoint/2010/main" val="1944360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E1D7759-7CDF-4CB1-B9F5-5C36F1613E5A}"/>
              </a:ext>
            </a:extLst>
          </p:cNvPr>
          <p:cNvPicPr>
            <a:picLocks noChangeAspect="1"/>
          </p:cNvPicPr>
          <p:nvPr/>
        </p:nvPicPr>
        <p:blipFill>
          <a:blip r:embed="rId2"/>
          <a:stretch>
            <a:fillRect/>
          </a:stretch>
        </p:blipFill>
        <p:spPr>
          <a:xfrm>
            <a:off x="2337907" y="1224215"/>
            <a:ext cx="9477976" cy="4914900"/>
          </a:xfrm>
          <a:prstGeom prst="rect">
            <a:avLst/>
          </a:prstGeom>
        </p:spPr>
      </p:pic>
    </p:spTree>
    <p:extLst>
      <p:ext uri="{BB962C8B-B14F-4D97-AF65-F5344CB8AC3E}">
        <p14:creationId xmlns:p14="http://schemas.microsoft.com/office/powerpoint/2010/main" val="37093818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1B03460-4A12-41D6-A0DB-A61430087EE9}"/>
              </a:ext>
            </a:extLst>
          </p:cNvPr>
          <p:cNvPicPr>
            <a:picLocks noChangeAspect="1"/>
          </p:cNvPicPr>
          <p:nvPr/>
        </p:nvPicPr>
        <p:blipFill>
          <a:blip r:embed="rId2"/>
          <a:stretch>
            <a:fillRect/>
          </a:stretch>
        </p:blipFill>
        <p:spPr>
          <a:xfrm>
            <a:off x="3468924" y="1140494"/>
            <a:ext cx="7491844" cy="5010150"/>
          </a:xfrm>
          <a:prstGeom prst="rect">
            <a:avLst/>
          </a:prstGeom>
        </p:spPr>
      </p:pic>
    </p:spTree>
    <p:extLst>
      <p:ext uri="{BB962C8B-B14F-4D97-AF65-F5344CB8AC3E}">
        <p14:creationId xmlns:p14="http://schemas.microsoft.com/office/powerpoint/2010/main" val="3079655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BE7E705-C308-4803-ABA1-AEF92C3244E9}"/>
              </a:ext>
            </a:extLst>
          </p:cNvPr>
          <p:cNvPicPr>
            <a:picLocks noChangeAspect="1"/>
          </p:cNvPicPr>
          <p:nvPr/>
        </p:nvPicPr>
        <p:blipFill>
          <a:blip r:embed="rId2"/>
          <a:stretch>
            <a:fillRect/>
          </a:stretch>
        </p:blipFill>
        <p:spPr>
          <a:xfrm>
            <a:off x="3416968" y="1359567"/>
            <a:ext cx="7674000" cy="4764507"/>
          </a:xfrm>
          <a:prstGeom prst="rect">
            <a:avLst/>
          </a:prstGeom>
        </p:spPr>
      </p:pic>
    </p:spTree>
    <p:extLst>
      <p:ext uri="{BB962C8B-B14F-4D97-AF65-F5344CB8AC3E}">
        <p14:creationId xmlns:p14="http://schemas.microsoft.com/office/powerpoint/2010/main" val="270278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27F45-4552-4261-B84E-A5BDEAECAE21}"/>
              </a:ext>
            </a:extLst>
          </p:cNvPr>
          <p:cNvPicPr>
            <a:picLocks noChangeAspect="1"/>
          </p:cNvPicPr>
          <p:nvPr/>
        </p:nvPicPr>
        <p:blipFill>
          <a:blip r:embed="rId3"/>
          <a:stretch>
            <a:fillRect/>
          </a:stretch>
        </p:blipFill>
        <p:spPr>
          <a:xfrm>
            <a:off x="3428134" y="895350"/>
            <a:ext cx="6686550" cy="5067300"/>
          </a:xfrm>
          <a:prstGeom prst="rect">
            <a:avLst/>
          </a:prstGeom>
        </p:spPr>
      </p:pic>
    </p:spTree>
    <p:extLst>
      <p:ext uri="{BB962C8B-B14F-4D97-AF65-F5344CB8AC3E}">
        <p14:creationId xmlns:p14="http://schemas.microsoft.com/office/powerpoint/2010/main" val="6976518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B834CE6D-B1F8-4E59-BD41-C24E98AD1094}"/>
              </a:ext>
            </a:extLst>
          </p:cNvPr>
          <p:cNvPicPr>
            <a:picLocks noChangeAspect="1"/>
          </p:cNvPicPr>
          <p:nvPr/>
        </p:nvPicPr>
        <p:blipFill>
          <a:blip r:embed="rId2"/>
          <a:stretch>
            <a:fillRect/>
          </a:stretch>
        </p:blipFill>
        <p:spPr>
          <a:xfrm>
            <a:off x="2358809" y="1443789"/>
            <a:ext cx="9035096" cy="4704893"/>
          </a:xfrm>
          <a:prstGeom prst="rect">
            <a:avLst/>
          </a:prstGeom>
        </p:spPr>
      </p:pic>
    </p:spTree>
    <p:extLst>
      <p:ext uri="{BB962C8B-B14F-4D97-AF65-F5344CB8AC3E}">
        <p14:creationId xmlns:p14="http://schemas.microsoft.com/office/powerpoint/2010/main" val="32470816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1AD3E2B-B90F-4DD4-9504-9E76850A9811}"/>
              </a:ext>
            </a:extLst>
          </p:cNvPr>
          <p:cNvPicPr>
            <a:picLocks noChangeAspect="1"/>
          </p:cNvPicPr>
          <p:nvPr/>
        </p:nvPicPr>
        <p:blipFill>
          <a:blip r:embed="rId2"/>
          <a:stretch>
            <a:fillRect/>
          </a:stretch>
        </p:blipFill>
        <p:spPr>
          <a:xfrm>
            <a:off x="2382252" y="1323475"/>
            <a:ext cx="8795084" cy="4813176"/>
          </a:xfrm>
          <a:prstGeom prst="rect">
            <a:avLst/>
          </a:prstGeom>
        </p:spPr>
      </p:pic>
    </p:spTree>
    <p:extLst>
      <p:ext uri="{BB962C8B-B14F-4D97-AF65-F5344CB8AC3E}">
        <p14:creationId xmlns:p14="http://schemas.microsoft.com/office/powerpoint/2010/main" val="3014544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5011ED71-97E2-41CD-B839-B6A0B192B074}"/>
              </a:ext>
            </a:extLst>
          </p:cNvPr>
          <p:cNvPicPr>
            <a:picLocks noChangeAspect="1"/>
          </p:cNvPicPr>
          <p:nvPr/>
        </p:nvPicPr>
        <p:blipFill>
          <a:blip r:embed="rId2"/>
          <a:stretch>
            <a:fillRect/>
          </a:stretch>
        </p:blipFill>
        <p:spPr>
          <a:xfrm>
            <a:off x="2349988" y="1611731"/>
            <a:ext cx="8905875" cy="4476750"/>
          </a:xfrm>
          <a:prstGeom prst="rect">
            <a:avLst/>
          </a:prstGeom>
        </p:spPr>
      </p:pic>
    </p:spTree>
    <p:extLst>
      <p:ext uri="{BB962C8B-B14F-4D97-AF65-F5344CB8AC3E}">
        <p14:creationId xmlns:p14="http://schemas.microsoft.com/office/powerpoint/2010/main" val="1462289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860459-5F6D-4248-8271-F7B1C8BD283B}"/>
              </a:ext>
            </a:extLst>
          </p:cNvPr>
          <p:cNvPicPr>
            <a:picLocks noChangeAspect="1"/>
          </p:cNvPicPr>
          <p:nvPr/>
        </p:nvPicPr>
        <p:blipFill>
          <a:blip r:embed="rId2"/>
          <a:stretch>
            <a:fillRect/>
          </a:stretch>
        </p:blipFill>
        <p:spPr>
          <a:xfrm>
            <a:off x="4640430" y="857250"/>
            <a:ext cx="4619625" cy="5143500"/>
          </a:xfrm>
          <a:prstGeom prst="rect">
            <a:avLst/>
          </a:prstGeom>
        </p:spPr>
      </p:pic>
    </p:spTree>
    <p:extLst>
      <p:ext uri="{BB962C8B-B14F-4D97-AF65-F5344CB8AC3E}">
        <p14:creationId xmlns:p14="http://schemas.microsoft.com/office/powerpoint/2010/main" val="28691605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6D415858-34BB-4C20-A6B5-BCC5504D6D52}"/>
              </a:ext>
            </a:extLst>
          </p:cNvPr>
          <p:cNvPicPr>
            <a:picLocks noChangeAspect="1"/>
          </p:cNvPicPr>
          <p:nvPr/>
        </p:nvPicPr>
        <p:blipFill>
          <a:blip r:embed="rId2"/>
          <a:stretch>
            <a:fillRect/>
          </a:stretch>
        </p:blipFill>
        <p:spPr>
          <a:xfrm>
            <a:off x="4322847" y="1019218"/>
            <a:ext cx="5086350" cy="5105400"/>
          </a:xfrm>
          <a:prstGeom prst="rect">
            <a:avLst/>
          </a:prstGeom>
        </p:spPr>
      </p:pic>
    </p:spTree>
    <p:extLst>
      <p:ext uri="{BB962C8B-B14F-4D97-AF65-F5344CB8AC3E}">
        <p14:creationId xmlns:p14="http://schemas.microsoft.com/office/powerpoint/2010/main" val="5505903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33EB97A4-7C19-4C8C-A19D-E8CCB922B294}"/>
              </a:ext>
            </a:extLst>
          </p:cNvPr>
          <p:cNvPicPr>
            <a:picLocks noChangeAspect="1"/>
          </p:cNvPicPr>
          <p:nvPr/>
        </p:nvPicPr>
        <p:blipFill>
          <a:blip r:embed="rId2"/>
          <a:stretch>
            <a:fillRect/>
          </a:stretch>
        </p:blipFill>
        <p:spPr>
          <a:xfrm>
            <a:off x="2360196" y="912899"/>
            <a:ext cx="7543800" cy="5200650"/>
          </a:xfrm>
          <a:prstGeom prst="rect">
            <a:avLst/>
          </a:prstGeom>
        </p:spPr>
      </p:pic>
    </p:spTree>
    <p:extLst>
      <p:ext uri="{BB962C8B-B14F-4D97-AF65-F5344CB8AC3E}">
        <p14:creationId xmlns:p14="http://schemas.microsoft.com/office/powerpoint/2010/main" val="14679857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FE6C026B-1A69-4875-95BC-6B69C4EC8887}"/>
              </a:ext>
            </a:extLst>
          </p:cNvPr>
          <p:cNvPicPr>
            <a:picLocks noChangeAspect="1"/>
          </p:cNvPicPr>
          <p:nvPr/>
        </p:nvPicPr>
        <p:blipFill>
          <a:blip r:embed="rId2"/>
          <a:stretch>
            <a:fillRect/>
          </a:stretch>
        </p:blipFill>
        <p:spPr>
          <a:xfrm>
            <a:off x="2337956" y="907428"/>
            <a:ext cx="8502497" cy="5229225"/>
          </a:xfrm>
          <a:prstGeom prst="rect">
            <a:avLst/>
          </a:prstGeom>
        </p:spPr>
      </p:pic>
    </p:spTree>
    <p:extLst>
      <p:ext uri="{BB962C8B-B14F-4D97-AF65-F5344CB8AC3E}">
        <p14:creationId xmlns:p14="http://schemas.microsoft.com/office/powerpoint/2010/main" val="3401817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7312E5C2-F12C-4EA7-B12A-A19033473325}"/>
              </a:ext>
            </a:extLst>
          </p:cNvPr>
          <p:cNvPicPr>
            <a:picLocks noChangeAspect="1"/>
          </p:cNvPicPr>
          <p:nvPr/>
        </p:nvPicPr>
        <p:blipFill>
          <a:blip r:embed="rId2"/>
          <a:stretch>
            <a:fillRect/>
          </a:stretch>
        </p:blipFill>
        <p:spPr>
          <a:xfrm>
            <a:off x="2349988" y="1471907"/>
            <a:ext cx="8258175" cy="4676775"/>
          </a:xfrm>
          <a:prstGeom prst="rect">
            <a:avLst/>
          </a:prstGeom>
        </p:spPr>
      </p:pic>
    </p:spTree>
    <p:extLst>
      <p:ext uri="{BB962C8B-B14F-4D97-AF65-F5344CB8AC3E}">
        <p14:creationId xmlns:p14="http://schemas.microsoft.com/office/powerpoint/2010/main" val="703571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17E9C9E4-45EE-4BDB-B9FE-F073AF45F89B}"/>
              </a:ext>
            </a:extLst>
          </p:cNvPr>
          <p:cNvPicPr>
            <a:picLocks noChangeAspect="1"/>
          </p:cNvPicPr>
          <p:nvPr/>
        </p:nvPicPr>
        <p:blipFill>
          <a:blip r:embed="rId2"/>
          <a:stretch>
            <a:fillRect/>
          </a:stretch>
        </p:blipFill>
        <p:spPr>
          <a:xfrm>
            <a:off x="2346910" y="752726"/>
            <a:ext cx="8220075" cy="5400675"/>
          </a:xfrm>
          <a:prstGeom prst="rect">
            <a:avLst/>
          </a:prstGeom>
        </p:spPr>
      </p:pic>
    </p:spTree>
    <p:extLst>
      <p:ext uri="{BB962C8B-B14F-4D97-AF65-F5344CB8AC3E}">
        <p14:creationId xmlns:p14="http://schemas.microsoft.com/office/powerpoint/2010/main" val="2280954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CD5A0160-FDC6-4EB4-BC36-1BFFFA6FFECC}"/>
              </a:ext>
            </a:extLst>
          </p:cNvPr>
          <p:cNvPicPr>
            <a:picLocks noChangeAspect="1"/>
          </p:cNvPicPr>
          <p:nvPr/>
        </p:nvPicPr>
        <p:blipFill>
          <a:blip r:embed="rId2"/>
          <a:stretch>
            <a:fillRect/>
          </a:stretch>
        </p:blipFill>
        <p:spPr>
          <a:xfrm>
            <a:off x="3692191" y="1170071"/>
            <a:ext cx="6419850" cy="3771900"/>
          </a:xfrm>
          <a:prstGeom prst="rect">
            <a:avLst/>
          </a:prstGeom>
        </p:spPr>
      </p:pic>
    </p:spTree>
    <p:extLst>
      <p:ext uri="{BB962C8B-B14F-4D97-AF65-F5344CB8AC3E}">
        <p14:creationId xmlns:p14="http://schemas.microsoft.com/office/powerpoint/2010/main" val="64053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7240F-6223-41E9-8022-B38AE8AC92F9}"/>
              </a:ext>
            </a:extLst>
          </p:cNvPr>
          <p:cNvPicPr>
            <a:picLocks noChangeAspect="1"/>
          </p:cNvPicPr>
          <p:nvPr/>
        </p:nvPicPr>
        <p:blipFill>
          <a:blip r:embed="rId2"/>
          <a:stretch>
            <a:fillRect/>
          </a:stretch>
        </p:blipFill>
        <p:spPr>
          <a:xfrm>
            <a:off x="3477490" y="447675"/>
            <a:ext cx="6629400" cy="4591050"/>
          </a:xfrm>
          <a:prstGeom prst="rect">
            <a:avLst/>
          </a:prstGeom>
        </p:spPr>
      </p:pic>
      <p:pic>
        <p:nvPicPr>
          <p:cNvPr id="5" name="Picture 4">
            <a:extLst>
              <a:ext uri="{FF2B5EF4-FFF2-40B4-BE49-F238E27FC236}">
                <a16:creationId xmlns:a16="http://schemas.microsoft.com/office/drawing/2014/main" id="{882D42B9-B3E6-4380-BFBC-105042E1C038}"/>
              </a:ext>
            </a:extLst>
          </p:cNvPr>
          <p:cNvPicPr>
            <a:picLocks noChangeAspect="1"/>
          </p:cNvPicPr>
          <p:nvPr/>
        </p:nvPicPr>
        <p:blipFill>
          <a:blip r:embed="rId3"/>
          <a:stretch>
            <a:fillRect/>
          </a:stretch>
        </p:blipFill>
        <p:spPr>
          <a:xfrm>
            <a:off x="3587027" y="5294168"/>
            <a:ext cx="6410325" cy="1257300"/>
          </a:xfrm>
          <a:prstGeom prst="rect">
            <a:avLst/>
          </a:prstGeom>
        </p:spPr>
      </p:pic>
    </p:spTree>
    <p:extLst>
      <p:ext uri="{BB962C8B-B14F-4D97-AF65-F5344CB8AC3E}">
        <p14:creationId xmlns:p14="http://schemas.microsoft.com/office/powerpoint/2010/main" val="6361624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DE47-1559-4AC2-9777-DA82234476E5}"/>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F04D29C-D296-477D-9489-95F92834899E}"/>
              </a:ext>
            </a:extLst>
          </p:cNvPr>
          <p:cNvPicPr>
            <a:picLocks noChangeAspect="1"/>
          </p:cNvPicPr>
          <p:nvPr/>
        </p:nvPicPr>
        <p:blipFill>
          <a:blip r:embed="rId2"/>
          <a:stretch>
            <a:fillRect/>
          </a:stretch>
        </p:blipFill>
        <p:spPr>
          <a:xfrm>
            <a:off x="3501559" y="928687"/>
            <a:ext cx="6934200" cy="5000625"/>
          </a:xfrm>
          <a:prstGeom prst="rect">
            <a:avLst/>
          </a:prstGeom>
        </p:spPr>
      </p:pic>
      <p:sp>
        <p:nvSpPr>
          <p:cNvPr id="6" name="TextBox 5">
            <a:extLst>
              <a:ext uri="{FF2B5EF4-FFF2-40B4-BE49-F238E27FC236}">
                <a16:creationId xmlns:a16="http://schemas.microsoft.com/office/drawing/2014/main" id="{1B2F4EFC-DF7E-40C8-B9D4-5FEBB0097C73}"/>
              </a:ext>
            </a:extLst>
          </p:cNvPr>
          <p:cNvSpPr txBox="1"/>
          <p:nvPr/>
        </p:nvSpPr>
        <p:spPr>
          <a:xfrm>
            <a:off x="4466723" y="6411442"/>
            <a:ext cx="6093994" cy="369332"/>
          </a:xfrm>
          <a:prstGeom prst="rect">
            <a:avLst/>
          </a:prstGeom>
          <a:noFill/>
        </p:spPr>
        <p:txBody>
          <a:bodyPr wrap="square">
            <a:spAutoFit/>
          </a:bodyPr>
          <a:lstStyle/>
          <a:p>
            <a:r>
              <a:rPr lang="en-PH" dirty="0"/>
              <a:t>https://startbootstrap.com/template/small-business</a:t>
            </a:r>
          </a:p>
        </p:txBody>
      </p:sp>
    </p:spTree>
    <p:extLst>
      <p:ext uri="{BB962C8B-B14F-4D97-AF65-F5344CB8AC3E}">
        <p14:creationId xmlns:p14="http://schemas.microsoft.com/office/powerpoint/2010/main" val="1124279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5" name="Group 5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0" name="Group 5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1" name="Group 6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06" name="Rectangle 99">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1">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2B7680-4F8E-4923-941C-9D39B0A3A225}"/>
              </a:ext>
            </a:extLst>
          </p:cNvPr>
          <p:cNvPicPr>
            <a:picLocks noChangeAspect="1"/>
          </p:cNvPicPr>
          <p:nvPr/>
        </p:nvPicPr>
        <p:blipFill>
          <a:blip r:embed="rId4"/>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25620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9BF59-E5EF-4DA6-8BC5-2CC59695D6F7}"/>
              </a:ext>
            </a:extLst>
          </p:cNvPr>
          <p:cNvPicPr>
            <a:picLocks noChangeAspect="1"/>
          </p:cNvPicPr>
          <p:nvPr/>
        </p:nvPicPr>
        <p:blipFill>
          <a:blip r:embed="rId2"/>
          <a:stretch>
            <a:fillRect/>
          </a:stretch>
        </p:blipFill>
        <p:spPr>
          <a:xfrm>
            <a:off x="2667432" y="926522"/>
            <a:ext cx="4304868" cy="5004955"/>
          </a:xfrm>
          <a:prstGeom prst="rect">
            <a:avLst/>
          </a:prstGeom>
        </p:spPr>
      </p:pic>
      <p:pic>
        <p:nvPicPr>
          <p:cNvPr id="5" name="Picture 4">
            <a:extLst>
              <a:ext uri="{FF2B5EF4-FFF2-40B4-BE49-F238E27FC236}">
                <a16:creationId xmlns:a16="http://schemas.microsoft.com/office/drawing/2014/main" id="{601E5A1F-FFF0-4A43-B3CB-45FDE814B517}"/>
              </a:ext>
            </a:extLst>
          </p:cNvPr>
          <p:cNvPicPr>
            <a:picLocks noChangeAspect="1"/>
          </p:cNvPicPr>
          <p:nvPr/>
        </p:nvPicPr>
        <p:blipFill>
          <a:blip r:embed="rId3"/>
          <a:stretch>
            <a:fillRect/>
          </a:stretch>
        </p:blipFill>
        <p:spPr>
          <a:xfrm>
            <a:off x="7267143" y="1304924"/>
            <a:ext cx="4142075" cy="4248150"/>
          </a:xfrm>
          <a:prstGeom prst="rect">
            <a:avLst/>
          </a:prstGeom>
        </p:spPr>
      </p:pic>
    </p:spTree>
    <p:extLst>
      <p:ext uri="{BB962C8B-B14F-4D97-AF65-F5344CB8AC3E}">
        <p14:creationId xmlns:p14="http://schemas.microsoft.com/office/powerpoint/2010/main" val="271208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33000-577B-47E8-9E51-4E7136680B7C}"/>
              </a:ext>
            </a:extLst>
          </p:cNvPr>
          <p:cNvPicPr>
            <a:picLocks noChangeAspect="1"/>
          </p:cNvPicPr>
          <p:nvPr/>
        </p:nvPicPr>
        <p:blipFill>
          <a:blip r:embed="rId2"/>
          <a:stretch>
            <a:fillRect/>
          </a:stretch>
        </p:blipFill>
        <p:spPr>
          <a:xfrm>
            <a:off x="3102119" y="1376362"/>
            <a:ext cx="6486525" cy="4105275"/>
          </a:xfrm>
          <a:prstGeom prst="rect">
            <a:avLst/>
          </a:prstGeom>
        </p:spPr>
      </p:pic>
    </p:spTree>
    <p:extLst>
      <p:ext uri="{BB962C8B-B14F-4D97-AF65-F5344CB8AC3E}">
        <p14:creationId xmlns:p14="http://schemas.microsoft.com/office/powerpoint/2010/main" val="131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51E8C-5D1B-4F26-8895-8EEA4A559BFD}"/>
              </a:ext>
            </a:extLst>
          </p:cNvPr>
          <p:cNvPicPr>
            <a:picLocks noChangeAspect="1"/>
          </p:cNvPicPr>
          <p:nvPr/>
        </p:nvPicPr>
        <p:blipFill>
          <a:blip r:embed="rId2"/>
          <a:stretch>
            <a:fillRect/>
          </a:stretch>
        </p:blipFill>
        <p:spPr>
          <a:xfrm>
            <a:off x="6666202" y="358052"/>
            <a:ext cx="3514725" cy="4105275"/>
          </a:xfrm>
          <a:prstGeom prst="rect">
            <a:avLst/>
          </a:prstGeom>
        </p:spPr>
      </p:pic>
      <p:pic>
        <p:nvPicPr>
          <p:cNvPr id="4" name="Picture 3">
            <a:extLst>
              <a:ext uri="{FF2B5EF4-FFF2-40B4-BE49-F238E27FC236}">
                <a16:creationId xmlns:a16="http://schemas.microsoft.com/office/drawing/2014/main" id="{0BD70AAB-3731-45A0-8414-160C4669BF7B}"/>
              </a:ext>
            </a:extLst>
          </p:cNvPr>
          <p:cNvPicPr>
            <a:picLocks noChangeAspect="1"/>
          </p:cNvPicPr>
          <p:nvPr/>
        </p:nvPicPr>
        <p:blipFill>
          <a:blip r:embed="rId3"/>
          <a:stretch>
            <a:fillRect/>
          </a:stretch>
        </p:blipFill>
        <p:spPr>
          <a:xfrm>
            <a:off x="1858674" y="358052"/>
            <a:ext cx="4611399" cy="4105275"/>
          </a:xfrm>
          <a:prstGeom prst="rect">
            <a:avLst/>
          </a:prstGeom>
        </p:spPr>
      </p:pic>
      <p:pic>
        <p:nvPicPr>
          <p:cNvPr id="7" name="Picture 6">
            <a:extLst>
              <a:ext uri="{FF2B5EF4-FFF2-40B4-BE49-F238E27FC236}">
                <a16:creationId xmlns:a16="http://schemas.microsoft.com/office/drawing/2014/main" id="{4AA47081-630D-49CA-8840-C6D2F3D520AC}"/>
              </a:ext>
            </a:extLst>
          </p:cNvPr>
          <p:cNvPicPr>
            <a:picLocks noChangeAspect="1"/>
          </p:cNvPicPr>
          <p:nvPr/>
        </p:nvPicPr>
        <p:blipFill>
          <a:blip r:embed="rId4"/>
          <a:stretch>
            <a:fillRect/>
          </a:stretch>
        </p:blipFill>
        <p:spPr>
          <a:xfrm>
            <a:off x="3222048" y="4574598"/>
            <a:ext cx="6496050" cy="2114550"/>
          </a:xfrm>
          <a:prstGeom prst="rect">
            <a:avLst/>
          </a:prstGeom>
        </p:spPr>
      </p:pic>
    </p:spTree>
    <p:extLst>
      <p:ext uri="{BB962C8B-B14F-4D97-AF65-F5344CB8AC3E}">
        <p14:creationId xmlns:p14="http://schemas.microsoft.com/office/powerpoint/2010/main" val="241501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A7E89-18D7-4D09-92BD-AD9857905C93}"/>
              </a:ext>
            </a:extLst>
          </p:cNvPr>
          <p:cNvPicPr>
            <a:picLocks noChangeAspect="1"/>
          </p:cNvPicPr>
          <p:nvPr/>
        </p:nvPicPr>
        <p:blipFill>
          <a:blip r:embed="rId2"/>
          <a:stretch>
            <a:fillRect/>
          </a:stretch>
        </p:blipFill>
        <p:spPr>
          <a:xfrm>
            <a:off x="2728912" y="1276350"/>
            <a:ext cx="6734175" cy="4305300"/>
          </a:xfrm>
          <a:prstGeom prst="rect">
            <a:avLst/>
          </a:prstGeom>
        </p:spPr>
      </p:pic>
    </p:spTree>
    <p:extLst>
      <p:ext uri="{BB962C8B-B14F-4D97-AF65-F5344CB8AC3E}">
        <p14:creationId xmlns:p14="http://schemas.microsoft.com/office/powerpoint/2010/main" val="409613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E2F79-F045-4661-8AE4-18920F6AADF8}"/>
              </a:ext>
            </a:extLst>
          </p:cNvPr>
          <p:cNvPicPr>
            <a:picLocks noChangeAspect="1"/>
          </p:cNvPicPr>
          <p:nvPr/>
        </p:nvPicPr>
        <p:blipFill>
          <a:blip r:embed="rId2"/>
          <a:stretch>
            <a:fillRect/>
          </a:stretch>
        </p:blipFill>
        <p:spPr>
          <a:xfrm>
            <a:off x="2709862" y="1138237"/>
            <a:ext cx="6772275" cy="4581525"/>
          </a:xfrm>
          <a:prstGeom prst="rect">
            <a:avLst/>
          </a:prstGeom>
        </p:spPr>
      </p:pic>
    </p:spTree>
    <p:extLst>
      <p:ext uri="{BB962C8B-B14F-4D97-AF65-F5344CB8AC3E}">
        <p14:creationId xmlns:p14="http://schemas.microsoft.com/office/powerpoint/2010/main" val="156281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D276E-4E70-4583-B414-836CC9D97391}"/>
              </a:ext>
            </a:extLst>
          </p:cNvPr>
          <p:cNvPicPr>
            <a:picLocks noChangeAspect="1"/>
          </p:cNvPicPr>
          <p:nvPr/>
        </p:nvPicPr>
        <p:blipFill>
          <a:blip r:embed="rId2"/>
          <a:stretch>
            <a:fillRect/>
          </a:stretch>
        </p:blipFill>
        <p:spPr>
          <a:xfrm>
            <a:off x="2767012" y="852487"/>
            <a:ext cx="6657975" cy="5153025"/>
          </a:xfrm>
          <a:prstGeom prst="rect">
            <a:avLst/>
          </a:prstGeom>
        </p:spPr>
      </p:pic>
    </p:spTree>
    <p:extLst>
      <p:ext uri="{BB962C8B-B14F-4D97-AF65-F5344CB8AC3E}">
        <p14:creationId xmlns:p14="http://schemas.microsoft.com/office/powerpoint/2010/main" val="154031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0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5" name="Group 20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2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6" name="Group 20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45" name="Rectangle 244">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FBCB8E-6A34-46AE-8FBC-B633DDC5950D}"/>
              </a:ext>
            </a:extLst>
          </p:cNvPr>
          <p:cNvPicPr>
            <a:picLocks noChangeAspect="1"/>
          </p:cNvPicPr>
          <p:nvPr/>
        </p:nvPicPr>
        <p:blipFill>
          <a:blip r:embed="rId4"/>
          <a:stretch>
            <a:fillRect/>
          </a:stretch>
        </p:blipFill>
        <p:spPr>
          <a:xfrm>
            <a:off x="764836" y="643467"/>
            <a:ext cx="10662327" cy="5571066"/>
          </a:xfrm>
          <a:prstGeom prst="rect">
            <a:avLst/>
          </a:prstGeom>
        </p:spPr>
      </p:pic>
    </p:spTree>
    <p:extLst>
      <p:ext uri="{BB962C8B-B14F-4D97-AF65-F5344CB8AC3E}">
        <p14:creationId xmlns:p14="http://schemas.microsoft.com/office/powerpoint/2010/main" val="3569956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483B2-C6F8-4890-B970-C789D4945B38}"/>
              </a:ext>
            </a:extLst>
          </p:cNvPr>
          <p:cNvPicPr>
            <a:picLocks noChangeAspect="1"/>
          </p:cNvPicPr>
          <p:nvPr/>
        </p:nvPicPr>
        <p:blipFill>
          <a:blip r:embed="rId2"/>
          <a:stretch>
            <a:fillRect/>
          </a:stretch>
        </p:blipFill>
        <p:spPr>
          <a:xfrm>
            <a:off x="2684751" y="521277"/>
            <a:ext cx="6677025" cy="4610100"/>
          </a:xfrm>
          <a:prstGeom prst="rect">
            <a:avLst/>
          </a:prstGeom>
        </p:spPr>
      </p:pic>
      <p:pic>
        <p:nvPicPr>
          <p:cNvPr id="5" name="Picture 4">
            <a:extLst>
              <a:ext uri="{FF2B5EF4-FFF2-40B4-BE49-F238E27FC236}">
                <a16:creationId xmlns:a16="http://schemas.microsoft.com/office/drawing/2014/main" id="{8AC06FAB-748D-4A4E-8326-5B6459F6AB36}"/>
              </a:ext>
            </a:extLst>
          </p:cNvPr>
          <p:cNvPicPr>
            <a:picLocks noChangeAspect="1"/>
          </p:cNvPicPr>
          <p:nvPr/>
        </p:nvPicPr>
        <p:blipFill>
          <a:blip r:embed="rId3"/>
          <a:stretch>
            <a:fillRect/>
          </a:stretch>
        </p:blipFill>
        <p:spPr>
          <a:xfrm>
            <a:off x="6604288" y="3884469"/>
            <a:ext cx="4552950" cy="2743200"/>
          </a:xfrm>
          <a:prstGeom prst="rect">
            <a:avLst/>
          </a:prstGeom>
        </p:spPr>
      </p:pic>
    </p:spTree>
    <p:extLst>
      <p:ext uri="{BB962C8B-B14F-4D97-AF65-F5344CB8AC3E}">
        <p14:creationId xmlns:p14="http://schemas.microsoft.com/office/powerpoint/2010/main" val="131611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0FBF7-AF14-4952-AED1-E396EB408750}"/>
              </a:ext>
            </a:extLst>
          </p:cNvPr>
          <p:cNvPicPr>
            <a:picLocks noChangeAspect="1"/>
          </p:cNvPicPr>
          <p:nvPr/>
        </p:nvPicPr>
        <p:blipFill>
          <a:blip r:embed="rId2"/>
          <a:stretch>
            <a:fillRect/>
          </a:stretch>
        </p:blipFill>
        <p:spPr>
          <a:xfrm>
            <a:off x="2843212" y="1128712"/>
            <a:ext cx="6505575" cy="4600575"/>
          </a:xfrm>
          <a:prstGeom prst="rect">
            <a:avLst/>
          </a:prstGeom>
        </p:spPr>
      </p:pic>
    </p:spTree>
    <p:extLst>
      <p:ext uri="{BB962C8B-B14F-4D97-AF65-F5344CB8AC3E}">
        <p14:creationId xmlns:p14="http://schemas.microsoft.com/office/powerpoint/2010/main" val="424669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27B46-45AA-480F-A8B5-C6C828B8B50D}"/>
              </a:ext>
            </a:extLst>
          </p:cNvPr>
          <p:cNvPicPr>
            <a:picLocks noChangeAspect="1"/>
          </p:cNvPicPr>
          <p:nvPr/>
        </p:nvPicPr>
        <p:blipFill>
          <a:blip r:embed="rId2"/>
          <a:stretch>
            <a:fillRect/>
          </a:stretch>
        </p:blipFill>
        <p:spPr>
          <a:xfrm>
            <a:off x="2843212" y="1347787"/>
            <a:ext cx="6505575" cy="4162425"/>
          </a:xfrm>
          <a:prstGeom prst="rect">
            <a:avLst/>
          </a:prstGeom>
        </p:spPr>
      </p:pic>
    </p:spTree>
    <p:extLst>
      <p:ext uri="{BB962C8B-B14F-4D97-AF65-F5344CB8AC3E}">
        <p14:creationId xmlns:p14="http://schemas.microsoft.com/office/powerpoint/2010/main" val="92697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FC6549-CF74-423E-B653-7C2BC790ED80}"/>
              </a:ext>
            </a:extLst>
          </p:cNvPr>
          <p:cNvPicPr>
            <a:picLocks noChangeAspect="1"/>
          </p:cNvPicPr>
          <p:nvPr/>
        </p:nvPicPr>
        <p:blipFill>
          <a:blip r:embed="rId2"/>
          <a:stretch>
            <a:fillRect/>
          </a:stretch>
        </p:blipFill>
        <p:spPr>
          <a:xfrm>
            <a:off x="2852737" y="1243012"/>
            <a:ext cx="6486525" cy="4371975"/>
          </a:xfrm>
          <a:prstGeom prst="rect">
            <a:avLst/>
          </a:prstGeom>
        </p:spPr>
      </p:pic>
    </p:spTree>
    <p:extLst>
      <p:ext uri="{BB962C8B-B14F-4D97-AF65-F5344CB8AC3E}">
        <p14:creationId xmlns:p14="http://schemas.microsoft.com/office/powerpoint/2010/main" val="2758229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46CB9-314D-4645-B303-80CAD86C074C}"/>
              </a:ext>
            </a:extLst>
          </p:cNvPr>
          <p:cNvPicPr>
            <a:picLocks noChangeAspect="1"/>
          </p:cNvPicPr>
          <p:nvPr/>
        </p:nvPicPr>
        <p:blipFill>
          <a:blip r:embed="rId2"/>
          <a:stretch>
            <a:fillRect/>
          </a:stretch>
        </p:blipFill>
        <p:spPr>
          <a:xfrm>
            <a:off x="2790825" y="1524000"/>
            <a:ext cx="6610350" cy="3810000"/>
          </a:xfrm>
          <a:prstGeom prst="rect">
            <a:avLst/>
          </a:prstGeom>
        </p:spPr>
      </p:pic>
    </p:spTree>
    <p:extLst>
      <p:ext uri="{BB962C8B-B14F-4D97-AF65-F5344CB8AC3E}">
        <p14:creationId xmlns:p14="http://schemas.microsoft.com/office/powerpoint/2010/main" val="86617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521B0-5697-4C9B-B72A-2A3A4EE13617}"/>
              </a:ext>
            </a:extLst>
          </p:cNvPr>
          <p:cNvPicPr>
            <a:picLocks noChangeAspect="1"/>
          </p:cNvPicPr>
          <p:nvPr/>
        </p:nvPicPr>
        <p:blipFill>
          <a:blip r:embed="rId2"/>
          <a:stretch>
            <a:fillRect/>
          </a:stretch>
        </p:blipFill>
        <p:spPr>
          <a:xfrm>
            <a:off x="2771775" y="1519237"/>
            <a:ext cx="6648450" cy="3819525"/>
          </a:xfrm>
          <a:prstGeom prst="rect">
            <a:avLst/>
          </a:prstGeom>
        </p:spPr>
      </p:pic>
    </p:spTree>
    <p:extLst>
      <p:ext uri="{BB962C8B-B14F-4D97-AF65-F5344CB8AC3E}">
        <p14:creationId xmlns:p14="http://schemas.microsoft.com/office/powerpoint/2010/main" val="214519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B3B65-867B-4143-A5D8-471848144CE2}"/>
              </a:ext>
            </a:extLst>
          </p:cNvPr>
          <p:cNvPicPr>
            <a:picLocks noChangeAspect="1"/>
          </p:cNvPicPr>
          <p:nvPr/>
        </p:nvPicPr>
        <p:blipFill>
          <a:blip r:embed="rId2"/>
          <a:stretch>
            <a:fillRect/>
          </a:stretch>
        </p:blipFill>
        <p:spPr>
          <a:xfrm>
            <a:off x="3209925" y="1609725"/>
            <a:ext cx="5772150" cy="3638550"/>
          </a:xfrm>
          <a:prstGeom prst="rect">
            <a:avLst/>
          </a:prstGeom>
        </p:spPr>
      </p:pic>
    </p:spTree>
    <p:extLst>
      <p:ext uri="{BB962C8B-B14F-4D97-AF65-F5344CB8AC3E}">
        <p14:creationId xmlns:p14="http://schemas.microsoft.com/office/powerpoint/2010/main" val="15094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6374AA-A86C-4B2A-9C2F-E108376F12D3}"/>
              </a:ext>
            </a:extLst>
          </p:cNvPr>
          <p:cNvPicPr>
            <a:picLocks noChangeAspect="1"/>
          </p:cNvPicPr>
          <p:nvPr/>
        </p:nvPicPr>
        <p:blipFill>
          <a:blip r:embed="rId2"/>
          <a:stretch>
            <a:fillRect/>
          </a:stretch>
        </p:blipFill>
        <p:spPr>
          <a:xfrm>
            <a:off x="2900362" y="1547812"/>
            <a:ext cx="6391275" cy="3762375"/>
          </a:xfrm>
          <a:prstGeom prst="rect">
            <a:avLst/>
          </a:prstGeom>
        </p:spPr>
      </p:pic>
    </p:spTree>
    <p:extLst>
      <p:ext uri="{BB962C8B-B14F-4D97-AF65-F5344CB8AC3E}">
        <p14:creationId xmlns:p14="http://schemas.microsoft.com/office/powerpoint/2010/main" val="14240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9FBCE-A3F5-4181-8CA1-480F68197585}"/>
              </a:ext>
            </a:extLst>
          </p:cNvPr>
          <p:cNvPicPr>
            <a:picLocks noChangeAspect="1"/>
          </p:cNvPicPr>
          <p:nvPr/>
        </p:nvPicPr>
        <p:blipFill>
          <a:blip r:embed="rId2"/>
          <a:stretch>
            <a:fillRect/>
          </a:stretch>
        </p:blipFill>
        <p:spPr>
          <a:xfrm>
            <a:off x="2705100" y="1023937"/>
            <a:ext cx="6781800" cy="4810125"/>
          </a:xfrm>
          <a:prstGeom prst="rect">
            <a:avLst/>
          </a:prstGeom>
        </p:spPr>
      </p:pic>
    </p:spTree>
    <p:extLst>
      <p:ext uri="{BB962C8B-B14F-4D97-AF65-F5344CB8AC3E}">
        <p14:creationId xmlns:p14="http://schemas.microsoft.com/office/powerpoint/2010/main" val="267156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EA0F8-EB55-4EE9-9503-0C9639B9AB47}"/>
              </a:ext>
            </a:extLst>
          </p:cNvPr>
          <p:cNvPicPr>
            <a:picLocks noChangeAspect="1"/>
          </p:cNvPicPr>
          <p:nvPr/>
        </p:nvPicPr>
        <p:blipFill>
          <a:blip r:embed="rId2"/>
          <a:stretch>
            <a:fillRect/>
          </a:stretch>
        </p:blipFill>
        <p:spPr>
          <a:xfrm>
            <a:off x="2819400" y="1176337"/>
            <a:ext cx="6553200" cy="4505325"/>
          </a:xfrm>
          <a:prstGeom prst="rect">
            <a:avLst/>
          </a:prstGeom>
        </p:spPr>
      </p:pic>
    </p:spTree>
    <p:extLst>
      <p:ext uri="{BB962C8B-B14F-4D97-AF65-F5344CB8AC3E}">
        <p14:creationId xmlns:p14="http://schemas.microsoft.com/office/powerpoint/2010/main" val="231370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6" name="Group 65">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5"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7" name="Group 66">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8"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06" name="Rectangle 105">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0A2D9E-F81E-4861-BDCF-BCE99ACC88BC}"/>
              </a:ext>
            </a:extLst>
          </p:cNvPr>
          <p:cNvPicPr>
            <a:picLocks noChangeAspect="1"/>
          </p:cNvPicPr>
          <p:nvPr/>
        </p:nvPicPr>
        <p:blipFill>
          <a:blip r:embed="rId4"/>
          <a:stretch>
            <a:fillRect/>
          </a:stretch>
        </p:blipFill>
        <p:spPr>
          <a:xfrm>
            <a:off x="874712" y="641985"/>
            <a:ext cx="10609263" cy="5203883"/>
          </a:xfrm>
          <a:prstGeom prst="rect">
            <a:avLst/>
          </a:prstGeom>
        </p:spPr>
      </p:pic>
    </p:spTree>
    <p:extLst>
      <p:ext uri="{BB962C8B-B14F-4D97-AF65-F5344CB8AC3E}">
        <p14:creationId xmlns:p14="http://schemas.microsoft.com/office/powerpoint/2010/main" val="420231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9C577-5D70-4332-A7E2-FAAA3C658448}"/>
              </a:ext>
            </a:extLst>
          </p:cNvPr>
          <p:cNvPicPr>
            <a:picLocks noChangeAspect="1"/>
          </p:cNvPicPr>
          <p:nvPr/>
        </p:nvPicPr>
        <p:blipFill>
          <a:blip r:embed="rId2"/>
          <a:stretch>
            <a:fillRect/>
          </a:stretch>
        </p:blipFill>
        <p:spPr>
          <a:xfrm>
            <a:off x="2719387" y="1147762"/>
            <a:ext cx="6753225" cy="4562475"/>
          </a:xfrm>
          <a:prstGeom prst="rect">
            <a:avLst/>
          </a:prstGeom>
        </p:spPr>
      </p:pic>
    </p:spTree>
    <p:extLst>
      <p:ext uri="{BB962C8B-B14F-4D97-AF65-F5344CB8AC3E}">
        <p14:creationId xmlns:p14="http://schemas.microsoft.com/office/powerpoint/2010/main" val="312160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7E93-B8F6-47C5-A9CD-DFFB3B2C3FA5}"/>
              </a:ext>
            </a:extLst>
          </p:cNvPr>
          <p:cNvPicPr>
            <a:picLocks noChangeAspect="1"/>
          </p:cNvPicPr>
          <p:nvPr/>
        </p:nvPicPr>
        <p:blipFill>
          <a:blip r:embed="rId2"/>
          <a:stretch>
            <a:fillRect/>
          </a:stretch>
        </p:blipFill>
        <p:spPr>
          <a:xfrm>
            <a:off x="2905125" y="1190625"/>
            <a:ext cx="6381750" cy="4476750"/>
          </a:xfrm>
          <a:prstGeom prst="rect">
            <a:avLst/>
          </a:prstGeom>
        </p:spPr>
      </p:pic>
    </p:spTree>
    <p:extLst>
      <p:ext uri="{BB962C8B-B14F-4D97-AF65-F5344CB8AC3E}">
        <p14:creationId xmlns:p14="http://schemas.microsoft.com/office/powerpoint/2010/main" val="27996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B68E3-87ED-4223-A271-CADDDEDD126E}"/>
              </a:ext>
            </a:extLst>
          </p:cNvPr>
          <p:cNvPicPr>
            <a:picLocks noChangeAspect="1"/>
          </p:cNvPicPr>
          <p:nvPr/>
        </p:nvPicPr>
        <p:blipFill>
          <a:blip r:embed="rId2"/>
          <a:stretch>
            <a:fillRect/>
          </a:stretch>
        </p:blipFill>
        <p:spPr>
          <a:xfrm>
            <a:off x="2909887" y="1695450"/>
            <a:ext cx="6372225" cy="3467100"/>
          </a:xfrm>
          <a:prstGeom prst="rect">
            <a:avLst/>
          </a:prstGeom>
        </p:spPr>
      </p:pic>
    </p:spTree>
    <p:extLst>
      <p:ext uri="{BB962C8B-B14F-4D97-AF65-F5344CB8AC3E}">
        <p14:creationId xmlns:p14="http://schemas.microsoft.com/office/powerpoint/2010/main" val="67455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912FD-8CA2-44B2-90F4-849F97470B0D}"/>
              </a:ext>
            </a:extLst>
          </p:cNvPr>
          <p:cNvPicPr>
            <a:picLocks noChangeAspect="1"/>
          </p:cNvPicPr>
          <p:nvPr/>
        </p:nvPicPr>
        <p:blipFill>
          <a:blip r:embed="rId2"/>
          <a:stretch>
            <a:fillRect/>
          </a:stretch>
        </p:blipFill>
        <p:spPr>
          <a:xfrm>
            <a:off x="3514725" y="1533525"/>
            <a:ext cx="5162550" cy="3790950"/>
          </a:xfrm>
          <a:prstGeom prst="rect">
            <a:avLst/>
          </a:prstGeom>
        </p:spPr>
      </p:pic>
    </p:spTree>
    <p:extLst>
      <p:ext uri="{BB962C8B-B14F-4D97-AF65-F5344CB8AC3E}">
        <p14:creationId xmlns:p14="http://schemas.microsoft.com/office/powerpoint/2010/main" val="153024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0D46D4-5566-4C90-B2E0-4CA28124AFA9}"/>
              </a:ext>
            </a:extLst>
          </p:cNvPr>
          <p:cNvSpPr/>
          <p:nvPr/>
        </p:nvSpPr>
        <p:spPr>
          <a:xfrm>
            <a:off x="1122363" y="2492904"/>
            <a:ext cx="9947274" cy="936096"/>
          </a:xfrm>
          <a:prstGeom prst="rect">
            <a:avLst/>
          </a:prstGeom>
        </p:spPr>
        <p:txBody>
          <a:bodyPr vert="horz" lIns="91440" tIns="45720" rIns="91440" bIns="45720" rtlCol="0" anchor="b">
            <a:normAutofit fontScale="92500" lnSpcReduction="10000"/>
          </a:bodyPr>
          <a:lstStyle/>
          <a:p>
            <a:pPr algn="ctr" defTabSz="914400">
              <a:lnSpc>
                <a:spcPct val="90000"/>
              </a:lnSpc>
              <a:spcBef>
                <a:spcPct val="0"/>
              </a:spcBef>
              <a:spcAft>
                <a:spcPts val="600"/>
              </a:spcAft>
            </a:pPr>
            <a:r>
              <a:rPr lang="en-US" sz="7200" b="1" cap="all" spc="0"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mj-lt"/>
                <a:ea typeface="+mj-ea"/>
                <a:cs typeface="+mj-cs"/>
              </a:rPr>
              <a:t>C</a:t>
            </a:r>
            <a:r>
              <a:rPr lang="en-US" sz="7200" b="1" cap="all" spc="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mj-lt"/>
                <a:ea typeface="+mj-ea"/>
                <a:cs typeface="+mj-cs"/>
              </a:rPr>
              <a:t>S</a:t>
            </a:r>
            <a:r>
              <a:rPr lang="en-US" sz="7200" b="1" cap="all" spc="0" dirty="0">
                <a:ln w="9525">
                  <a:solidFill>
                    <a:schemeClr val="bg1"/>
                  </a:solidFill>
                  <a:prstDash val="solid"/>
                </a:ln>
                <a:solidFill>
                  <a:srgbClr val="00B050"/>
                </a:solidFill>
                <a:effectLst>
                  <a:outerShdw blurRad="12700" dist="38100" dir="2700000" algn="tl" rotWithShape="0">
                    <a:schemeClr val="bg1">
                      <a:lumMod val="50000"/>
                    </a:schemeClr>
                  </a:outerShdw>
                </a:effectLst>
                <a:latin typeface="+mj-lt"/>
                <a:ea typeface="+mj-ea"/>
                <a:cs typeface="+mj-cs"/>
              </a:rPr>
              <a:t>S</a:t>
            </a:r>
            <a:r>
              <a:rPr lang="en-US" sz="72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101</a:t>
            </a:r>
          </a:p>
        </p:txBody>
      </p:sp>
      <p:sp>
        <p:nvSpPr>
          <p:cNvPr id="3" name="Rectangle 2">
            <a:extLst>
              <a:ext uri="{FF2B5EF4-FFF2-40B4-BE49-F238E27FC236}">
                <a16:creationId xmlns:a16="http://schemas.microsoft.com/office/drawing/2014/main" id="{59D7E21B-F698-43B3-BCA5-EFC80AD9A1EE}"/>
              </a:ext>
            </a:extLst>
          </p:cNvPr>
          <p:cNvSpPr/>
          <p:nvPr/>
        </p:nvSpPr>
        <p:spPr>
          <a:xfrm>
            <a:off x="313459" y="3543300"/>
            <a:ext cx="11565082" cy="86028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latin typeface="+mj-lt"/>
                <a:ea typeface="+mj-ea"/>
                <a:cs typeface="+mj-cs"/>
              </a:rPr>
              <a:t>“Give life to your work”</a:t>
            </a:r>
          </a:p>
        </p:txBody>
      </p:sp>
    </p:spTree>
    <p:extLst>
      <p:ext uri="{BB962C8B-B14F-4D97-AF65-F5344CB8AC3E}">
        <p14:creationId xmlns:p14="http://schemas.microsoft.com/office/powerpoint/2010/main" val="338675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D93695-D04A-4A6B-B02A-826D8CC6F21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6" name="Picture 5">
            <a:extLst>
              <a:ext uri="{FF2B5EF4-FFF2-40B4-BE49-F238E27FC236}">
                <a16:creationId xmlns:a16="http://schemas.microsoft.com/office/drawing/2014/main" id="{E3E564D0-1A14-4E42-A18D-2AEE87F09DDF}"/>
              </a:ext>
            </a:extLst>
          </p:cNvPr>
          <p:cNvPicPr>
            <a:picLocks noChangeAspect="1"/>
          </p:cNvPicPr>
          <p:nvPr/>
        </p:nvPicPr>
        <p:blipFill>
          <a:blip r:embed="rId2"/>
          <a:stretch>
            <a:fillRect/>
          </a:stretch>
        </p:blipFill>
        <p:spPr>
          <a:xfrm>
            <a:off x="2337956" y="673768"/>
            <a:ext cx="9477976" cy="5402430"/>
          </a:xfrm>
          <a:prstGeom prst="rect">
            <a:avLst/>
          </a:prstGeom>
        </p:spPr>
      </p:pic>
    </p:spTree>
    <p:extLst>
      <p:ext uri="{BB962C8B-B14F-4D97-AF65-F5344CB8AC3E}">
        <p14:creationId xmlns:p14="http://schemas.microsoft.com/office/powerpoint/2010/main" val="1988685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3EA785-6D92-48AD-83FC-8939B8F89BF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7" name="Picture 6">
            <a:extLst>
              <a:ext uri="{FF2B5EF4-FFF2-40B4-BE49-F238E27FC236}">
                <a16:creationId xmlns:a16="http://schemas.microsoft.com/office/drawing/2014/main" id="{86FA5559-4085-452E-9C57-A68678050DBC}"/>
              </a:ext>
            </a:extLst>
          </p:cNvPr>
          <p:cNvPicPr>
            <a:picLocks noChangeAspect="1"/>
          </p:cNvPicPr>
          <p:nvPr/>
        </p:nvPicPr>
        <p:blipFill>
          <a:blip r:embed="rId2"/>
          <a:stretch>
            <a:fillRect/>
          </a:stretch>
        </p:blipFill>
        <p:spPr>
          <a:xfrm>
            <a:off x="2337956" y="721894"/>
            <a:ext cx="9477976" cy="5336005"/>
          </a:xfrm>
          <a:prstGeom prst="rect">
            <a:avLst/>
          </a:prstGeom>
        </p:spPr>
      </p:pic>
    </p:spTree>
    <p:extLst>
      <p:ext uri="{BB962C8B-B14F-4D97-AF65-F5344CB8AC3E}">
        <p14:creationId xmlns:p14="http://schemas.microsoft.com/office/powerpoint/2010/main" val="318511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BE017E-7584-455E-BF6A-60B6115CB837}"/>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D8641990-556C-41A9-B6D5-7EEB56338773}"/>
              </a:ext>
            </a:extLst>
          </p:cNvPr>
          <p:cNvPicPr>
            <a:picLocks noChangeAspect="1"/>
          </p:cNvPicPr>
          <p:nvPr/>
        </p:nvPicPr>
        <p:blipFill>
          <a:blip r:embed="rId2"/>
          <a:stretch>
            <a:fillRect/>
          </a:stretch>
        </p:blipFill>
        <p:spPr>
          <a:xfrm>
            <a:off x="2337957" y="685800"/>
            <a:ext cx="9477976" cy="5405437"/>
          </a:xfrm>
          <a:prstGeom prst="rect">
            <a:avLst/>
          </a:prstGeom>
        </p:spPr>
      </p:pic>
    </p:spTree>
    <p:extLst>
      <p:ext uri="{BB962C8B-B14F-4D97-AF65-F5344CB8AC3E}">
        <p14:creationId xmlns:p14="http://schemas.microsoft.com/office/powerpoint/2010/main" val="2498759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ED805-A63F-4641-A838-FFC6B0933E47}"/>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7799039-AE40-4DCA-920A-DCB9A24F0490}"/>
              </a:ext>
            </a:extLst>
          </p:cNvPr>
          <p:cNvPicPr>
            <a:picLocks noChangeAspect="1"/>
          </p:cNvPicPr>
          <p:nvPr/>
        </p:nvPicPr>
        <p:blipFill>
          <a:blip r:embed="rId2"/>
          <a:stretch>
            <a:fillRect/>
          </a:stretch>
        </p:blipFill>
        <p:spPr>
          <a:xfrm>
            <a:off x="2333947" y="938463"/>
            <a:ext cx="9477976" cy="5200399"/>
          </a:xfrm>
          <a:prstGeom prst="rect">
            <a:avLst/>
          </a:prstGeom>
        </p:spPr>
      </p:pic>
    </p:spTree>
    <p:extLst>
      <p:ext uri="{BB962C8B-B14F-4D97-AF65-F5344CB8AC3E}">
        <p14:creationId xmlns:p14="http://schemas.microsoft.com/office/powerpoint/2010/main" val="2100357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378D41-C515-40EB-BE8E-1ACB7C5FEF4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B465BDD6-185C-4436-9EDF-8669AD5F4716}"/>
              </a:ext>
            </a:extLst>
          </p:cNvPr>
          <p:cNvPicPr>
            <a:picLocks noChangeAspect="1"/>
          </p:cNvPicPr>
          <p:nvPr/>
        </p:nvPicPr>
        <p:blipFill>
          <a:blip r:embed="rId2"/>
          <a:stretch>
            <a:fillRect/>
          </a:stretch>
        </p:blipFill>
        <p:spPr>
          <a:xfrm>
            <a:off x="2337956" y="998625"/>
            <a:ext cx="9477976" cy="5151020"/>
          </a:xfrm>
          <a:prstGeom prst="rect">
            <a:avLst/>
          </a:prstGeom>
        </p:spPr>
      </p:pic>
    </p:spTree>
    <p:extLst>
      <p:ext uri="{BB962C8B-B14F-4D97-AF65-F5344CB8AC3E}">
        <p14:creationId xmlns:p14="http://schemas.microsoft.com/office/powerpoint/2010/main" val="561744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6" name="Group 65">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5"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7" name="Group 66">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8"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06" name="Rectangle 105">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C4EF77-E733-4A89-BE45-61C242E6B659}"/>
              </a:ext>
            </a:extLst>
          </p:cNvPr>
          <p:cNvPicPr>
            <a:picLocks noChangeAspect="1"/>
          </p:cNvPicPr>
          <p:nvPr/>
        </p:nvPicPr>
        <p:blipFill>
          <a:blip r:embed="rId4"/>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63481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9E3298-8BE8-4B3E-8803-061E50113A9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E56AA548-4713-43F4-BEEF-A983371EC321}"/>
              </a:ext>
            </a:extLst>
          </p:cNvPr>
          <p:cNvPicPr>
            <a:picLocks noChangeAspect="1"/>
          </p:cNvPicPr>
          <p:nvPr/>
        </p:nvPicPr>
        <p:blipFill>
          <a:blip r:embed="rId2"/>
          <a:stretch>
            <a:fillRect/>
          </a:stretch>
        </p:blipFill>
        <p:spPr>
          <a:xfrm>
            <a:off x="2337956" y="976608"/>
            <a:ext cx="9477976" cy="5172075"/>
          </a:xfrm>
          <a:prstGeom prst="rect">
            <a:avLst/>
          </a:prstGeom>
        </p:spPr>
      </p:pic>
    </p:spTree>
    <p:extLst>
      <p:ext uri="{BB962C8B-B14F-4D97-AF65-F5344CB8AC3E}">
        <p14:creationId xmlns:p14="http://schemas.microsoft.com/office/powerpoint/2010/main" val="365852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F1A4D-1656-4A35-9034-58F9054E440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CC14092-9788-4102-A378-5A99009E6E65}"/>
              </a:ext>
            </a:extLst>
          </p:cNvPr>
          <p:cNvPicPr>
            <a:picLocks noChangeAspect="1"/>
          </p:cNvPicPr>
          <p:nvPr/>
        </p:nvPicPr>
        <p:blipFill>
          <a:blip r:embed="rId2"/>
          <a:stretch>
            <a:fillRect/>
          </a:stretch>
        </p:blipFill>
        <p:spPr>
          <a:xfrm>
            <a:off x="2337956" y="1027953"/>
            <a:ext cx="9498358" cy="5114925"/>
          </a:xfrm>
          <a:prstGeom prst="rect">
            <a:avLst/>
          </a:prstGeom>
        </p:spPr>
      </p:pic>
    </p:spTree>
    <p:extLst>
      <p:ext uri="{BB962C8B-B14F-4D97-AF65-F5344CB8AC3E}">
        <p14:creationId xmlns:p14="http://schemas.microsoft.com/office/powerpoint/2010/main" val="278106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AF6D4E-0037-4F92-9EC7-5196BE14877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1784A9FB-82CB-47D8-BF44-79929D79F58F}"/>
              </a:ext>
            </a:extLst>
          </p:cNvPr>
          <p:cNvPicPr>
            <a:picLocks noChangeAspect="1"/>
          </p:cNvPicPr>
          <p:nvPr/>
        </p:nvPicPr>
        <p:blipFill>
          <a:blip r:embed="rId2"/>
          <a:stretch>
            <a:fillRect/>
          </a:stretch>
        </p:blipFill>
        <p:spPr>
          <a:xfrm>
            <a:off x="2337956" y="1058779"/>
            <a:ext cx="9477976" cy="5094874"/>
          </a:xfrm>
          <a:prstGeom prst="rect">
            <a:avLst/>
          </a:prstGeom>
        </p:spPr>
      </p:pic>
    </p:spTree>
    <p:extLst>
      <p:ext uri="{BB962C8B-B14F-4D97-AF65-F5344CB8AC3E}">
        <p14:creationId xmlns:p14="http://schemas.microsoft.com/office/powerpoint/2010/main" val="350874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4DFADF-9A50-4CC4-B29D-016EBCCA168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9F80504-38D9-47E1-A8D2-A857232BA32D}"/>
              </a:ext>
            </a:extLst>
          </p:cNvPr>
          <p:cNvPicPr>
            <a:picLocks noChangeAspect="1"/>
          </p:cNvPicPr>
          <p:nvPr/>
        </p:nvPicPr>
        <p:blipFill>
          <a:blip r:embed="rId2"/>
          <a:stretch>
            <a:fillRect/>
          </a:stretch>
        </p:blipFill>
        <p:spPr>
          <a:xfrm>
            <a:off x="2337956" y="818147"/>
            <a:ext cx="9477976" cy="5323976"/>
          </a:xfrm>
          <a:prstGeom prst="rect">
            <a:avLst/>
          </a:prstGeom>
        </p:spPr>
      </p:pic>
    </p:spTree>
    <p:extLst>
      <p:ext uri="{BB962C8B-B14F-4D97-AF65-F5344CB8AC3E}">
        <p14:creationId xmlns:p14="http://schemas.microsoft.com/office/powerpoint/2010/main" val="287078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C015A8-BDFF-4D6D-8E4F-007F805DFC6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83ED9B3D-90F9-4DCD-B121-60DECD1D2473}"/>
              </a:ext>
            </a:extLst>
          </p:cNvPr>
          <p:cNvPicPr>
            <a:picLocks noChangeAspect="1"/>
          </p:cNvPicPr>
          <p:nvPr/>
        </p:nvPicPr>
        <p:blipFill>
          <a:blip r:embed="rId2"/>
          <a:stretch>
            <a:fillRect/>
          </a:stretch>
        </p:blipFill>
        <p:spPr>
          <a:xfrm>
            <a:off x="2337955" y="714375"/>
            <a:ext cx="9486577" cy="5429250"/>
          </a:xfrm>
          <a:prstGeom prst="rect">
            <a:avLst/>
          </a:prstGeom>
        </p:spPr>
      </p:pic>
    </p:spTree>
    <p:extLst>
      <p:ext uri="{BB962C8B-B14F-4D97-AF65-F5344CB8AC3E}">
        <p14:creationId xmlns:p14="http://schemas.microsoft.com/office/powerpoint/2010/main" val="4209848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D71FDB-A48D-48C9-844E-648D0E7C9EA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951A1E7-C71D-4BD1-9DE3-F873F9192CB5}"/>
              </a:ext>
            </a:extLst>
          </p:cNvPr>
          <p:cNvPicPr>
            <a:picLocks noChangeAspect="1"/>
          </p:cNvPicPr>
          <p:nvPr/>
        </p:nvPicPr>
        <p:blipFill>
          <a:blip r:embed="rId2"/>
          <a:stretch>
            <a:fillRect/>
          </a:stretch>
        </p:blipFill>
        <p:spPr>
          <a:xfrm>
            <a:off x="2341794" y="998620"/>
            <a:ext cx="9477976" cy="5165555"/>
          </a:xfrm>
          <a:prstGeom prst="rect">
            <a:avLst/>
          </a:prstGeom>
        </p:spPr>
      </p:pic>
    </p:spTree>
    <p:extLst>
      <p:ext uri="{BB962C8B-B14F-4D97-AF65-F5344CB8AC3E}">
        <p14:creationId xmlns:p14="http://schemas.microsoft.com/office/powerpoint/2010/main" val="2434264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39C592-2A62-4C19-92CB-AA7954A16CC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87C929C7-90E6-4777-ADBC-9D87FB76F39F}"/>
              </a:ext>
            </a:extLst>
          </p:cNvPr>
          <p:cNvPicPr>
            <a:picLocks noChangeAspect="1"/>
          </p:cNvPicPr>
          <p:nvPr/>
        </p:nvPicPr>
        <p:blipFill>
          <a:blip r:embed="rId2"/>
          <a:stretch>
            <a:fillRect/>
          </a:stretch>
        </p:blipFill>
        <p:spPr>
          <a:xfrm>
            <a:off x="2337956" y="1371599"/>
            <a:ext cx="9479309" cy="4772025"/>
          </a:xfrm>
          <a:prstGeom prst="rect">
            <a:avLst/>
          </a:prstGeom>
        </p:spPr>
      </p:pic>
    </p:spTree>
    <p:extLst>
      <p:ext uri="{BB962C8B-B14F-4D97-AF65-F5344CB8AC3E}">
        <p14:creationId xmlns:p14="http://schemas.microsoft.com/office/powerpoint/2010/main" val="177813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F08002-6284-4434-83F9-CAE12D79F2D3}"/>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1FEED439-1365-49D6-9D8C-BEEC2B27A815}"/>
              </a:ext>
            </a:extLst>
          </p:cNvPr>
          <p:cNvPicPr>
            <a:picLocks noChangeAspect="1"/>
          </p:cNvPicPr>
          <p:nvPr/>
        </p:nvPicPr>
        <p:blipFill>
          <a:blip r:embed="rId2"/>
          <a:stretch>
            <a:fillRect/>
          </a:stretch>
        </p:blipFill>
        <p:spPr>
          <a:xfrm>
            <a:off x="2337956" y="1092619"/>
            <a:ext cx="9493846" cy="5057775"/>
          </a:xfrm>
          <a:prstGeom prst="rect">
            <a:avLst/>
          </a:prstGeom>
        </p:spPr>
      </p:pic>
    </p:spTree>
    <p:extLst>
      <p:ext uri="{BB962C8B-B14F-4D97-AF65-F5344CB8AC3E}">
        <p14:creationId xmlns:p14="http://schemas.microsoft.com/office/powerpoint/2010/main" val="114138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EE0B23-5F9E-44D7-8F17-2AF6FB4ED44B}"/>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A1826C00-54DF-47AC-94BF-7069CCC2E607}"/>
              </a:ext>
            </a:extLst>
          </p:cNvPr>
          <p:cNvPicPr>
            <a:picLocks noChangeAspect="1"/>
          </p:cNvPicPr>
          <p:nvPr/>
        </p:nvPicPr>
        <p:blipFill>
          <a:blip r:embed="rId2"/>
          <a:stretch>
            <a:fillRect/>
          </a:stretch>
        </p:blipFill>
        <p:spPr>
          <a:xfrm>
            <a:off x="2337956" y="1092619"/>
            <a:ext cx="9503371" cy="5057775"/>
          </a:xfrm>
          <a:prstGeom prst="rect">
            <a:avLst/>
          </a:prstGeom>
        </p:spPr>
      </p:pic>
    </p:spTree>
    <p:extLst>
      <p:ext uri="{BB962C8B-B14F-4D97-AF65-F5344CB8AC3E}">
        <p14:creationId xmlns:p14="http://schemas.microsoft.com/office/powerpoint/2010/main" val="157698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A5A45-BDC5-45A1-AF0B-1E1CA63ED3C7}"/>
              </a:ext>
            </a:extLst>
          </p:cNvPr>
          <p:cNvPicPr>
            <a:picLocks noChangeAspect="1"/>
          </p:cNvPicPr>
          <p:nvPr/>
        </p:nvPicPr>
        <p:blipFill>
          <a:blip r:embed="rId2"/>
          <a:stretch>
            <a:fillRect/>
          </a:stretch>
        </p:blipFill>
        <p:spPr>
          <a:xfrm>
            <a:off x="2337956" y="1063794"/>
            <a:ext cx="9503371" cy="5067300"/>
          </a:xfrm>
          <a:prstGeom prst="rect">
            <a:avLst/>
          </a:prstGeom>
        </p:spPr>
      </p:pic>
      <p:sp>
        <p:nvSpPr>
          <p:cNvPr id="5" name="Rectangle 4">
            <a:extLst>
              <a:ext uri="{FF2B5EF4-FFF2-40B4-BE49-F238E27FC236}">
                <a16:creationId xmlns:a16="http://schemas.microsoft.com/office/drawing/2014/main" id="{E2867411-3272-4621-8615-EEEC2A265EF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43832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lipart, sign&#10;&#10;Description automatically generated">
            <a:extLst>
              <a:ext uri="{FF2B5EF4-FFF2-40B4-BE49-F238E27FC236}">
                <a16:creationId xmlns:a16="http://schemas.microsoft.com/office/drawing/2014/main" id="{FDC837C3-E952-490C-978A-F92B773B40E8}"/>
              </a:ext>
            </a:extLst>
          </p:cNvPr>
          <p:cNvPicPr>
            <a:picLocks noChangeAspect="1"/>
          </p:cNvPicPr>
          <p:nvPr/>
        </p:nvPicPr>
        <p:blipFill>
          <a:blip r:embed="rId4"/>
          <a:stretch>
            <a:fillRect/>
          </a:stretch>
        </p:blipFill>
        <p:spPr>
          <a:xfrm>
            <a:off x="2025702" y="1136606"/>
            <a:ext cx="8137416" cy="4577297"/>
          </a:xfrm>
          <a:prstGeom prst="rect">
            <a:avLst/>
          </a:prstGeom>
        </p:spPr>
      </p:pic>
    </p:spTree>
    <p:extLst>
      <p:ext uri="{BB962C8B-B14F-4D97-AF65-F5344CB8AC3E}">
        <p14:creationId xmlns:p14="http://schemas.microsoft.com/office/powerpoint/2010/main" val="61719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8A819-0697-4AE9-B787-3E92ABC42AA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3A6180D8-E259-4A64-9CBB-56081567FF99}"/>
              </a:ext>
            </a:extLst>
          </p:cNvPr>
          <p:cNvPicPr>
            <a:picLocks noChangeAspect="1"/>
          </p:cNvPicPr>
          <p:nvPr/>
        </p:nvPicPr>
        <p:blipFill>
          <a:blip r:embed="rId2"/>
          <a:stretch>
            <a:fillRect/>
          </a:stretch>
        </p:blipFill>
        <p:spPr>
          <a:xfrm>
            <a:off x="2337956" y="890337"/>
            <a:ext cx="9477976" cy="5253537"/>
          </a:xfrm>
          <a:prstGeom prst="rect">
            <a:avLst/>
          </a:prstGeom>
        </p:spPr>
      </p:pic>
    </p:spTree>
    <p:extLst>
      <p:ext uri="{BB962C8B-B14F-4D97-AF65-F5344CB8AC3E}">
        <p14:creationId xmlns:p14="http://schemas.microsoft.com/office/powerpoint/2010/main" val="2278565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E708D0-E1C3-4FD4-911D-CA684C04307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C6F26085-1E09-4B54-9C68-6B2389F93511}"/>
              </a:ext>
            </a:extLst>
          </p:cNvPr>
          <p:cNvPicPr>
            <a:picLocks noChangeAspect="1"/>
          </p:cNvPicPr>
          <p:nvPr/>
        </p:nvPicPr>
        <p:blipFill>
          <a:blip r:embed="rId2"/>
          <a:stretch>
            <a:fillRect/>
          </a:stretch>
        </p:blipFill>
        <p:spPr>
          <a:xfrm>
            <a:off x="2337956" y="1395662"/>
            <a:ext cx="9515403" cy="4749965"/>
          </a:xfrm>
          <a:prstGeom prst="rect">
            <a:avLst/>
          </a:prstGeom>
        </p:spPr>
      </p:pic>
    </p:spTree>
    <p:extLst>
      <p:ext uri="{BB962C8B-B14F-4D97-AF65-F5344CB8AC3E}">
        <p14:creationId xmlns:p14="http://schemas.microsoft.com/office/powerpoint/2010/main" val="619032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73331D-5332-45C3-A3F0-FF4715FEF21A}"/>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952C4367-1079-4097-AC04-DD7548943ED4}"/>
              </a:ext>
            </a:extLst>
          </p:cNvPr>
          <p:cNvPicPr>
            <a:picLocks noChangeAspect="1"/>
          </p:cNvPicPr>
          <p:nvPr/>
        </p:nvPicPr>
        <p:blipFill>
          <a:blip r:embed="rId2"/>
          <a:stretch>
            <a:fillRect/>
          </a:stretch>
        </p:blipFill>
        <p:spPr>
          <a:xfrm>
            <a:off x="2337956" y="1419726"/>
            <a:ext cx="9496102" cy="4733172"/>
          </a:xfrm>
          <a:prstGeom prst="rect">
            <a:avLst/>
          </a:prstGeom>
        </p:spPr>
      </p:pic>
    </p:spTree>
    <p:extLst>
      <p:ext uri="{BB962C8B-B14F-4D97-AF65-F5344CB8AC3E}">
        <p14:creationId xmlns:p14="http://schemas.microsoft.com/office/powerpoint/2010/main" val="987571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133AE5-C3AD-452E-A7DB-BACDC12730B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24DAE6C2-FCA5-4ADF-995C-059EC9124A85}"/>
              </a:ext>
            </a:extLst>
          </p:cNvPr>
          <p:cNvPicPr>
            <a:picLocks noChangeAspect="1"/>
          </p:cNvPicPr>
          <p:nvPr/>
        </p:nvPicPr>
        <p:blipFill>
          <a:blip r:embed="rId2"/>
          <a:stretch>
            <a:fillRect/>
          </a:stretch>
        </p:blipFill>
        <p:spPr>
          <a:xfrm>
            <a:off x="2337956" y="1503947"/>
            <a:ext cx="9491339" cy="4630907"/>
          </a:xfrm>
          <a:prstGeom prst="rect">
            <a:avLst/>
          </a:prstGeom>
        </p:spPr>
      </p:pic>
    </p:spTree>
    <p:extLst>
      <p:ext uri="{BB962C8B-B14F-4D97-AF65-F5344CB8AC3E}">
        <p14:creationId xmlns:p14="http://schemas.microsoft.com/office/powerpoint/2010/main" val="101791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B2ED06-1611-4FD7-87A0-BA5B3F3B96F6}"/>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 name="Picture 4">
            <a:extLst>
              <a:ext uri="{FF2B5EF4-FFF2-40B4-BE49-F238E27FC236}">
                <a16:creationId xmlns:a16="http://schemas.microsoft.com/office/drawing/2014/main" id="{FC1EB478-4D95-4654-AE3E-FE8CA2C9ECBC}"/>
              </a:ext>
            </a:extLst>
          </p:cNvPr>
          <p:cNvPicPr>
            <a:picLocks noChangeAspect="1"/>
          </p:cNvPicPr>
          <p:nvPr/>
        </p:nvPicPr>
        <p:blipFill>
          <a:blip r:embed="rId2"/>
          <a:stretch>
            <a:fillRect/>
          </a:stretch>
        </p:blipFill>
        <p:spPr>
          <a:xfrm>
            <a:off x="2337955" y="1347537"/>
            <a:ext cx="9498609" cy="4805361"/>
          </a:xfrm>
          <a:prstGeom prst="rect">
            <a:avLst/>
          </a:prstGeom>
        </p:spPr>
      </p:pic>
    </p:spTree>
    <p:extLst>
      <p:ext uri="{BB962C8B-B14F-4D97-AF65-F5344CB8AC3E}">
        <p14:creationId xmlns:p14="http://schemas.microsoft.com/office/powerpoint/2010/main" val="325343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029E8-F91C-4E46-BDD5-3D7761629F8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00D43B4E-FCE8-4AAE-A4D3-622E59C664CE}"/>
              </a:ext>
            </a:extLst>
          </p:cNvPr>
          <p:cNvPicPr>
            <a:picLocks noChangeAspect="1"/>
          </p:cNvPicPr>
          <p:nvPr/>
        </p:nvPicPr>
        <p:blipFill>
          <a:blip r:embed="rId2"/>
          <a:stretch>
            <a:fillRect/>
          </a:stretch>
        </p:blipFill>
        <p:spPr>
          <a:xfrm>
            <a:off x="2337956" y="1335505"/>
            <a:ext cx="9500864" cy="4815884"/>
          </a:xfrm>
          <a:prstGeom prst="rect">
            <a:avLst/>
          </a:prstGeom>
        </p:spPr>
      </p:pic>
    </p:spTree>
    <p:extLst>
      <p:ext uri="{BB962C8B-B14F-4D97-AF65-F5344CB8AC3E}">
        <p14:creationId xmlns:p14="http://schemas.microsoft.com/office/powerpoint/2010/main" val="5028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7C57CA-D3A5-420A-8D7B-7FA9BF4A4C31}"/>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2253BA80-8136-41D5-9C77-C4F7069B25CA}"/>
              </a:ext>
            </a:extLst>
          </p:cNvPr>
          <p:cNvPicPr>
            <a:picLocks noChangeAspect="1"/>
          </p:cNvPicPr>
          <p:nvPr/>
        </p:nvPicPr>
        <p:blipFill>
          <a:blip r:embed="rId2"/>
          <a:stretch>
            <a:fillRect/>
          </a:stretch>
        </p:blipFill>
        <p:spPr>
          <a:xfrm>
            <a:off x="2337956" y="1407695"/>
            <a:ext cx="9501116" cy="4739686"/>
          </a:xfrm>
          <a:prstGeom prst="rect">
            <a:avLst/>
          </a:prstGeom>
        </p:spPr>
      </p:pic>
    </p:spTree>
    <p:extLst>
      <p:ext uri="{BB962C8B-B14F-4D97-AF65-F5344CB8AC3E}">
        <p14:creationId xmlns:p14="http://schemas.microsoft.com/office/powerpoint/2010/main" val="4143566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3FA9A4-B39C-4FE8-805F-968591417A90}"/>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E5F37F3-80B8-40CB-BC27-61605221713C}"/>
              </a:ext>
            </a:extLst>
          </p:cNvPr>
          <p:cNvPicPr>
            <a:picLocks noChangeAspect="1"/>
          </p:cNvPicPr>
          <p:nvPr/>
        </p:nvPicPr>
        <p:blipFill>
          <a:blip r:embed="rId2"/>
          <a:stretch>
            <a:fillRect/>
          </a:stretch>
        </p:blipFill>
        <p:spPr>
          <a:xfrm>
            <a:off x="2337956" y="1322927"/>
            <a:ext cx="9505878" cy="4826963"/>
          </a:xfrm>
          <a:prstGeom prst="rect">
            <a:avLst/>
          </a:prstGeom>
        </p:spPr>
      </p:pic>
    </p:spTree>
    <p:extLst>
      <p:ext uri="{BB962C8B-B14F-4D97-AF65-F5344CB8AC3E}">
        <p14:creationId xmlns:p14="http://schemas.microsoft.com/office/powerpoint/2010/main" val="225531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4D0D7-C065-4AF3-B37F-53389405597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5A5D092-C908-4582-B0C4-60C364310B91}"/>
              </a:ext>
            </a:extLst>
          </p:cNvPr>
          <p:cNvPicPr>
            <a:picLocks noChangeAspect="1"/>
          </p:cNvPicPr>
          <p:nvPr/>
        </p:nvPicPr>
        <p:blipFill>
          <a:blip r:embed="rId2"/>
          <a:stretch>
            <a:fillRect/>
          </a:stretch>
        </p:blipFill>
        <p:spPr>
          <a:xfrm>
            <a:off x="2351319" y="1431758"/>
            <a:ext cx="9477976" cy="4712112"/>
          </a:xfrm>
          <a:prstGeom prst="rect">
            <a:avLst/>
          </a:prstGeom>
        </p:spPr>
      </p:pic>
    </p:spTree>
    <p:extLst>
      <p:ext uri="{BB962C8B-B14F-4D97-AF65-F5344CB8AC3E}">
        <p14:creationId xmlns:p14="http://schemas.microsoft.com/office/powerpoint/2010/main" val="2738824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EF8A6D-ACFE-4460-8891-3EE3EDAFDF4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AAD0E36D-06EC-4907-8B08-26701DC0027E}"/>
              </a:ext>
            </a:extLst>
          </p:cNvPr>
          <p:cNvPicPr>
            <a:picLocks noChangeAspect="1"/>
          </p:cNvPicPr>
          <p:nvPr/>
        </p:nvPicPr>
        <p:blipFill>
          <a:blip r:embed="rId2"/>
          <a:stretch>
            <a:fillRect/>
          </a:stretch>
        </p:blipFill>
        <p:spPr>
          <a:xfrm>
            <a:off x="2337956" y="1155032"/>
            <a:ext cx="9493846" cy="4988843"/>
          </a:xfrm>
          <a:prstGeom prst="rect">
            <a:avLst/>
          </a:prstGeom>
        </p:spPr>
      </p:pic>
    </p:spTree>
    <p:extLst>
      <p:ext uri="{BB962C8B-B14F-4D97-AF65-F5344CB8AC3E}">
        <p14:creationId xmlns:p14="http://schemas.microsoft.com/office/powerpoint/2010/main" val="2650118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3"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6" name="Group 175">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3"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54"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5"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6"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7"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8"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9"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0"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1"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2"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3"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4"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5"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6"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7"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8"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9"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70"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1"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2"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3"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4"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5"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6"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7"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8"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9"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77" name="Group 176">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8"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9"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0"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1"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2"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3"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4"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5"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6"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7"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grpSp>
        <p:nvGrpSpPr>
          <p:cNvPr id="216" name="Group 215">
            <a:extLst>
              <a:ext uri="{FF2B5EF4-FFF2-40B4-BE49-F238E27FC236}">
                <a16:creationId xmlns:a16="http://schemas.microsoft.com/office/drawing/2014/main" id="{BB96BDD4-6276-4C64-B1A3-B252AF54A8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3" cy="6858001"/>
            <a:chOff x="0" y="-1"/>
            <a:chExt cx="12192003" cy="6858001"/>
          </a:xfrm>
        </p:grpSpPr>
        <p:sp useBgFill="1">
          <p:nvSpPr>
            <p:cNvPr id="380" name="Rectangle 216">
              <a:extLst>
                <a:ext uri="{FF2B5EF4-FFF2-40B4-BE49-F238E27FC236}">
                  <a16:creationId xmlns:a16="http://schemas.microsoft.com/office/drawing/2014/main" id="{B0BA10B9-28BF-469A-894E-DBA70634C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
              <a:extLst>
                <a:ext uri="{FF2B5EF4-FFF2-40B4-BE49-F238E27FC236}">
                  <a16:creationId xmlns:a16="http://schemas.microsoft.com/office/drawing/2014/main" id="{497E0CF6-8F2C-4757-91DD-6F1DC61982F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2" name="Picture 2">
            <a:extLst>
              <a:ext uri="{FF2B5EF4-FFF2-40B4-BE49-F238E27FC236}">
                <a16:creationId xmlns:a16="http://schemas.microsoft.com/office/drawing/2014/main" id="{8F0B363E-F67C-4B6D-B052-279A1F2257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83" name="Round Diagonal Corner Rectangle 6">
            <a:extLst>
              <a:ext uri="{FF2B5EF4-FFF2-40B4-BE49-F238E27FC236}">
                <a16:creationId xmlns:a16="http://schemas.microsoft.com/office/drawing/2014/main" id="{4EC7722C-2EEC-41E3-AB34-C7511BFF5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8" y="965200"/>
            <a:ext cx="3022910"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D52E9A-43C0-45F2-93F4-434D9904E53C}"/>
              </a:ext>
            </a:extLst>
          </p:cNvPr>
          <p:cNvPicPr>
            <a:picLocks noChangeAspect="1"/>
          </p:cNvPicPr>
          <p:nvPr/>
        </p:nvPicPr>
        <p:blipFill>
          <a:blip r:embed="rId4"/>
          <a:stretch>
            <a:fillRect/>
          </a:stretch>
        </p:blipFill>
        <p:spPr>
          <a:xfrm>
            <a:off x="1286929" y="1743620"/>
            <a:ext cx="2379446" cy="3294617"/>
          </a:xfrm>
          <a:prstGeom prst="rect">
            <a:avLst/>
          </a:prstGeom>
        </p:spPr>
      </p:pic>
      <p:sp>
        <p:nvSpPr>
          <p:cNvPr id="384" name="Round Diagonal Corner Rectangle 6">
            <a:extLst>
              <a:ext uri="{FF2B5EF4-FFF2-40B4-BE49-F238E27FC236}">
                <a16:creationId xmlns:a16="http://schemas.microsoft.com/office/drawing/2014/main" id="{389C0521-4932-469F-B6BD-2AFD2E7E6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9834" y="965199"/>
            <a:ext cx="6916965"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43EE06-3D3F-45EB-8D16-A6C207E91364}"/>
              </a:ext>
            </a:extLst>
          </p:cNvPr>
          <p:cNvPicPr>
            <a:picLocks noChangeAspect="1"/>
          </p:cNvPicPr>
          <p:nvPr/>
        </p:nvPicPr>
        <p:blipFill>
          <a:blip r:embed="rId5"/>
          <a:stretch>
            <a:fillRect/>
          </a:stretch>
        </p:blipFill>
        <p:spPr>
          <a:xfrm>
            <a:off x="4383393" y="2176463"/>
            <a:ext cx="6726041" cy="2158542"/>
          </a:xfrm>
          <a:prstGeom prst="rect">
            <a:avLst/>
          </a:prstGeom>
        </p:spPr>
      </p:pic>
    </p:spTree>
    <p:extLst>
      <p:ext uri="{BB962C8B-B14F-4D97-AF65-F5344CB8AC3E}">
        <p14:creationId xmlns:p14="http://schemas.microsoft.com/office/powerpoint/2010/main" val="303575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9B55AC-491A-42F2-8248-B7E3B74ADBEC}"/>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4B793B3D-ED0B-4AD4-A09C-3F13AEF8CF40}"/>
              </a:ext>
            </a:extLst>
          </p:cNvPr>
          <p:cNvPicPr>
            <a:picLocks noChangeAspect="1"/>
          </p:cNvPicPr>
          <p:nvPr/>
        </p:nvPicPr>
        <p:blipFill>
          <a:blip r:embed="rId2"/>
          <a:stretch>
            <a:fillRect/>
          </a:stretch>
        </p:blipFill>
        <p:spPr>
          <a:xfrm>
            <a:off x="2348812" y="1239253"/>
            <a:ext cx="9477976" cy="4913142"/>
          </a:xfrm>
          <a:prstGeom prst="rect">
            <a:avLst/>
          </a:prstGeom>
        </p:spPr>
      </p:pic>
    </p:spTree>
    <p:extLst>
      <p:ext uri="{BB962C8B-B14F-4D97-AF65-F5344CB8AC3E}">
        <p14:creationId xmlns:p14="http://schemas.microsoft.com/office/powerpoint/2010/main" val="2218183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E7E175-D837-4483-98EF-CD4B7E7E55AE}"/>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EABDB85F-BE9E-40E7-AFB8-A0A29E96F1E0}"/>
              </a:ext>
            </a:extLst>
          </p:cNvPr>
          <p:cNvPicPr>
            <a:picLocks noChangeAspect="1"/>
          </p:cNvPicPr>
          <p:nvPr/>
        </p:nvPicPr>
        <p:blipFill>
          <a:blip r:embed="rId2"/>
          <a:stretch>
            <a:fillRect/>
          </a:stretch>
        </p:blipFill>
        <p:spPr>
          <a:xfrm>
            <a:off x="2337956" y="1141906"/>
            <a:ext cx="9517910" cy="5007230"/>
          </a:xfrm>
          <a:prstGeom prst="rect">
            <a:avLst/>
          </a:prstGeom>
        </p:spPr>
      </p:pic>
    </p:spTree>
    <p:extLst>
      <p:ext uri="{BB962C8B-B14F-4D97-AF65-F5344CB8AC3E}">
        <p14:creationId xmlns:p14="http://schemas.microsoft.com/office/powerpoint/2010/main" val="157403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52A66-1A80-4BFC-8E5E-D01E48395C92}"/>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817B2D6D-5942-4D38-BDD3-71D076B4C66C}"/>
              </a:ext>
            </a:extLst>
          </p:cNvPr>
          <p:cNvPicPr>
            <a:picLocks noChangeAspect="1"/>
          </p:cNvPicPr>
          <p:nvPr/>
        </p:nvPicPr>
        <p:blipFill>
          <a:blip r:embed="rId2"/>
          <a:stretch>
            <a:fillRect/>
          </a:stretch>
        </p:blipFill>
        <p:spPr>
          <a:xfrm>
            <a:off x="2337955" y="1250738"/>
            <a:ext cx="9498609" cy="4901155"/>
          </a:xfrm>
          <a:prstGeom prst="rect">
            <a:avLst/>
          </a:prstGeom>
        </p:spPr>
      </p:pic>
    </p:spTree>
    <p:extLst>
      <p:ext uri="{BB962C8B-B14F-4D97-AF65-F5344CB8AC3E}">
        <p14:creationId xmlns:p14="http://schemas.microsoft.com/office/powerpoint/2010/main" val="4232666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8D08EF-4D92-43B1-9DE9-DB79131440D4}"/>
              </a:ext>
            </a:extLst>
          </p:cNvPr>
          <p:cNvSpPr/>
          <p:nvPr/>
        </p:nvSpPr>
        <p:spPr>
          <a:xfrm>
            <a:off x="2337956" y="6184778"/>
            <a:ext cx="9477976" cy="155864"/>
          </a:xfrm>
          <a:prstGeom prst="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a:extLst>
              <a:ext uri="{FF2B5EF4-FFF2-40B4-BE49-F238E27FC236}">
                <a16:creationId xmlns:a16="http://schemas.microsoft.com/office/drawing/2014/main" id="{D2D55E8C-BBC7-4009-ADC8-8B3EFAF3D84B}"/>
              </a:ext>
            </a:extLst>
          </p:cNvPr>
          <p:cNvPicPr>
            <a:picLocks noChangeAspect="1"/>
          </p:cNvPicPr>
          <p:nvPr/>
        </p:nvPicPr>
        <p:blipFill>
          <a:blip r:embed="rId2"/>
          <a:stretch>
            <a:fillRect/>
          </a:stretch>
        </p:blipFill>
        <p:spPr>
          <a:xfrm>
            <a:off x="2337956" y="1167062"/>
            <a:ext cx="9496102" cy="4969045"/>
          </a:xfrm>
          <a:prstGeom prst="rect">
            <a:avLst/>
          </a:prstGeom>
        </p:spPr>
      </p:pic>
    </p:spTree>
    <p:extLst>
      <p:ext uri="{BB962C8B-B14F-4D97-AF65-F5344CB8AC3E}">
        <p14:creationId xmlns:p14="http://schemas.microsoft.com/office/powerpoint/2010/main" val="2709493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4F13C-C75B-41D5-B08E-BDC1307E73A4}"/>
              </a:ext>
            </a:extLst>
          </p:cNvPr>
          <p:cNvPicPr>
            <a:picLocks noChangeAspect="1"/>
          </p:cNvPicPr>
          <p:nvPr/>
        </p:nvPicPr>
        <p:blipFill>
          <a:blip r:embed="rId2"/>
          <a:stretch>
            <a:fillRect/>
          </a:stretch>
        </p:blipFill>
        <p:spPr>
          <a:xfrm>
            <a:off x="1761331" y="1895476"/>
            <a:ext cx="2505075" cy="3276600"/>
          </a:xfrm>
          <a:prstGeom prst="rect">
            <a:avLst/>
          </a:prstGeom>
        </p:spPr>
      </p:pic>
      <p:sp>
        <p:nvSpPr>
          <p:cNvPr id="50" name="TextBox 49">
            <a:extLst>
              <a:ext uri="{FF2B5EF4-FFF2-40B4-BE49-F238E27FC236}">
                <a16:creationId xmlns:a16="http://schemas.microsoft.com/office/drawing/2014/main" id="{972CD887-BC06-47E5-BC7D-04CC457525B8}"/>
              </a:ext>
            </a:extLst>
          </p:cNvPr>
          <p:cNvSpPr txBox="1"/>
          <p:nvPr/>
        </p:nvSpPr>
        <p:spPr>
          <a:xfrm>
            <a:off x="4618759" y="2768169"/>
            <a:ext cx="6099462"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JavaScript is a lightweight, interpreted programming language. It is designed for creating network-centric applications. It is complimentary to and integrated with Java. JavaScript is very easy to implement because it is integrated with HTML. It is open and cross-platform.</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444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1D5CD72-8830-42B1-9475-93EBF4AD2575}"/>
              </a:ext>
            </a:extLst>
          </p:cNvPr>
          <p:cNvSpPr txBox="1"/>
          <p:nvPr/>
        </p:nvSpPr>
        <p:spPr>
          <a:xfrm>
            <a:off x="1654752" y="661939"/>
            <a:ext cx="6099462" cy="3970318"/>
          </a:xfrm>
          <a:prstGeom prst="rect">
            <a:avLst/>
          </a:prstGeom>
          <a:noFill/>
        </p:spPr>
        <p:txBody>
          <a:bodyPr wrap="square">
            <a:spAutoFit/>
          </a:bodyPr>
          <a:lstStyle/>
          <a:p>
            <a:pPr algn="l"/>
            <a:r>
              <a:rPr lang="en-US" b="0" i="0" dirty="0" err="1">
                <a:effectLst/>
                <a:latin typeface="Arial" panose="020B0604020202020204" pitchFamily="34" charset="0"/>
              </a:rPr>
              <a:t>Javascript</a:t>
            </a:r>
            <a:r>
              <a:rPr lang="en-US" b="0" i="0" dirty="0">
                <a:effectLst/>
                <a:latin typeface="Arial" panose="020B0604020202020204" pitchFamily="34" charset="0"/>
              </a:rPr>
              <a:t> Topics :</a:t>
            </a:r>
          </a:p>
          <a:p>
            <a:pPr algn="l"/>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Output</a:t>
            </a:r>
          </a:p>
          <a:p>
            <a:pPr marL="285750" indent="-285750" algn="l">
              <a:buFontTx/>
              <a:buChar char="-"/>
            </a:pPr>
            <a:r>
              <a:rPr lang="en-US" dirty="0">
                <a:latin typeface="Arial" panose="020B0604020202020204" pitchFamily="34" charset="0"/>
              </a:rPr>
              <a:t>Syntax</a:t>
            </a:r>
          </a:p>
          <a:p>
            <a:pPr marL="285750" indent="-285750" algn="l">
              <a:buFontTx/>
              <a:buChar char="-"/>
            </a:pPr>
            <a:r>
              <a:rPr lang="en-US" dirty="0">
                <a:latin typeface="Arial" panose="020B0604020202020204" pitchFamily="34" charset="0"/>
              </a:rPr>
              <a:t>Variables</a:t>
            </a:r>
          </a:p>
          <a:p>
            <a:pPr marL="285750" indent="-285750" algn="l">
              <a:buFontTx/>
              <a:buChar char="-"/>
            </a:pPr>
            <a:r>
              <a:rPr lang="en-US" b="0" i="0" dirty="0">
                <a:effectLst/>
                <a:latin typeface="Arial" panose="020B0604020202020204" pitchFamily="34" charset="0"/>
              </a:rPr>
              <a:t>Data Types</a:t>
            </a:r>
          </a:p>
          <a:p>
            <a:pPr marL="285750" indent="-285750" algn="l">
              <a:buFontTx/>
              <a:buChar char="-"/>
            </a:pPr>
            <a:r>
              <a:rPr lang="en-US" dirty="0">
                <a:latin typeface="Arial" panose="020B0604020202020204" pitchFamily="34" charset="0"/>
              </a:rPr>
              <a:t>Conditionals</a:t>
            </a:r>
          </a:p>
          <a:p>
            <a:pPr marL="285750" indent="-285750" algn="l">
              <a:buFontTx/>
              <a:buChar char="-"/>
            </a:pPr>
            <a:r>
              <a:rPr lang="en-US" dirty="0">
                <a:latin typeface="Arial" panose="020B0604020202020204" pitchFamily="34" charset="0"/>
              </a:rPr>
              <a:t>Functions</a:t>
            </a:r>
            <a:endParaRPr lang="en-US" b="0" i="0" dirty="0">
              <a:effectLst/>
              <a:latin typeface="Arial" panose="020B0604020202020204" pitchFamily="34" charset="0"/>
            </a:endParaRPr>
          </a:p>
          <a:p>
            <a:pPr marL="285750" indent="-285750" algn="l">
              <a:buFontTx/>
              <a:buChar char="-"/>
            </a:pPr>
            <a:r>
              <a:rPr lang="en-US" dirty="0">
                <a:latin typeface="Arial" panose="020B0604020202020204" pitchFamily="34" charset="0"/>
              </a:rPr>
              <a:t>Scopes</a:t>
            </a:r>
          </a:p>
          <a:p>
            <a:pPr marL="285750" indent="-285750" algn="l">
              <a:buFontTx/>
              <a:buChar char="-"/>
            </a:pPr>
            <a:r>
              <a:rPr lang="en-US" dirty="0">
                <a:latin typeface="Arial" panose="020B0604020202020204" pitchFamily="34" charset="0"/>
              </a:rPr>
              <a:t>Closures</a:t>
            </a:r>
          </a:p>
          <a:p>
            <a:pPr marL="285750" indent="-285750" algn="l">
              <a:buFontTx/>
              <a:buChar char="-"/>
            </a:pPr>
            <a:r>
              <a:rPr lang="en-US" b="0" i="0" dirty="0">
                <a:effectLst/>
                <a:latin typeface="Arial" panose="020B0604020202020204" pitchFamily="34" charset="0"/>
              </a:rPr>
              <a:t>Loops / Iterations</a:t>
            </a:r>
          </a:p>
          <a:p>
            <a:pPr marL="285750" indent="-285750" algn="l">
              <a:buFontTx/>
              <a:buChar char="-"/>
            </a:pPr>
            <a:r>
              <a:rPr lang="en-US" dirty="0">
                <a:latin typeface="Arial" panose="020B0604020202020204" pitchFamily="34" charset="0"/>
              </a:rPr>
              <a:t>Objects and Arrays</a:t>
            </a:r>
          </a:p>
          <a:p>
            <a:pPr marL="285750" indent="-285750" algn="l">
              <a:buFontTx/>
              <a:buChar char="-"/>
            </a:pPr>
            <a:r>
              <a:rPr lang="en-US" dirty="0">
                <a:latin typeface="Arial" panose="020B0604020202020204" pitchFamily="34" charset="0"/>
              </a:rPr>
              <a:t>Looping</a:t>
            </a:r>
          </a:p>
          <a:p>
            <a:pPr marL="285750" indent="-285750" algn="l">
              <a:buFontTx/>
              <a:buChar char="-"/>
            </a:pPr>
            <a:endParaRPr lang="en-US" dirty="0">
              <a:latin typeface="Arial" panose="020B0604020202020204" pitchFamily="34" charset="0"/>
            </a:endParaRPr>
          </a:p>
        </p:txBody>
      </p:sp>
    </p:spTree>
    <p:extLst>
      <p:ext uri="{BB962C8B-B14F-4D97-AF65-F5344CB8AC3E}">
        <p14:creationId xmlns:p14="http://schemas.microsoft.com/office/powerpoint/2010/main" val="3686089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0A3F6-265C-44EB-8A11-B1106E56C689}"/>
              </a:ext>
            </a:extLst>
          </p:cNvPr>
          <p:cNvPicPr>
            <a:picLocks noChangeAspect="1"/>
          </p:cNvPicPr>
          <p:nvPr/>
        </p:nvPicPr>
        <p:blipFill>
          <a:blip r:embed="rId2"/>
          <a:stretch>
            <a:fillRect/>
          </a:stretch>
        </p:blipFill>
        <p:spPr>
          <a:xfrm>
            <a:off x="1423987" y="1162050"/>
            <a:ext cx="9344025" cy="4533900"/>
          </a:xfrm>
          <a:prstGeom prst="rect">
            <a:avLst/>
          </a:prstGeom>
        </p:spPr>
      </p:pic>
    </p:spTree>
    <p:extLst>
      <p:ext uri="{BB962C8B-B14F-4D97-AF65-F5344CB8AC3E}">
        <p14:creationId xmlns:p14="http://schemas.microsoft.com/office/powerpoint/2010/main" val="415389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4BB019F-0D64-4781-994D-87FF7ACCF9EB}"/>
              </a:ext>
            </a:extLst>
          </p:cNvPr>
          <p:cNvPicPr>
            <a:picLocks noChangeAspect="1"/>
          </p:cNvPicPr>
          <p:nvPr/>
        </p:nvPicPr>
        <p:blipFill>
          <a:blip r:embed="rId2"/>
          <a:stretch>
            <a:fillRect/>
          </a:stretch>
        </p:blipFill>
        <p:spPr>
          <a:xfrm>
            <a:off x="1761331" y="1895476"/>
            <a:ext cx="2505075" cy="3276600"/>
          </a:xfrm>
          <a:prstGeom prst="rect">
            <a:avLst/>
          </a:prstGeom>
        </p:spPr>
      </p:pic>
      <p:pic>
        <p:nvPicPr>
          <p:cNvPr id="3" name="Picture 2">
            <a:extLst>
              <a:ext uri="{FF2B5EF4-FFF2-40B4-BE49-F238E27FC236}">
                <a16:creationId xmlns:a16="http://schemas.microsoft.com/office/drawing/2014/main" id="{1CCB6519-380D-4EFB-AFB1-08991B3D3BC9}"/>
              </a:ext>
            </a:extLst>
          </p:cNvPr>
          <p:cNvPicPr>
            <a:picLocks noChangeAspect="1"/>
          </p:cNvPicPr>
          <p:nvPr/>
        </p:nvPicPr>
        <p:blipFill>
          <a:blip r:embed="rId3"/>
          <a:stretch>
            <a:fillRect/>
          </a:stretch>
        </p:blipFill>
        <p:spPr>
          <a:xfrm>
            <a:off x="4968874" y="3667126"/>
            <a:ext cx="4314825" cy="1504950"/>
          </a:xfrm>
          <a:prstGeom prst="rect">
            <a:avLst/>
          </a:prstGeom>
        </p:spPr>
      </p:pic>
      <p:pic>
        <p:nvPicPr>
          <p:cNvPr id="5" name="Picture 4">
            <a:extLst>
              <a:ext uri="{FF2B5EF4-FFF2-40B4-BE49-F238E27FC236}">
                <a16:creationId xmlns:a16="http://schemas.microsoft.com/office/drawing/2014/main" id="{302F8FB2-E540-4096-9C2F-09A204876056}"/>
              </a:ext>
            </a:extLst>
          </p:cNvPr>
          <p:cNvPicPr>
            <a:picLocks noChangeAspect="1"/>
          </p:cNvPicPr>
          <p:nvPr/>
        </p:nvPicPr>
        <p:blipFill rotWithShape="1">
          <a:blip r:embed="rId4"/>
          <a:srcRect r="44026"/>
          <a:stretch/>
        </p:blipFill>
        <p:spPr>
          <a:xfrm>
            <a:off x="4968874" y="1890569"/>
            <a:ext cx="5582083" cy="1428750"/>
          </a:xfrm>
          <a:prstGeom prst="rect">
            <a:avLst/>
          </a:prstGeom>
        </p:spPr>
      </p:pic>
      <p:sp>
        <p:nvSpPr>
          <p:cNvPr id="50" name="Rectangle 49">
            <a:extLst>
              <a:ext uri="{FF2B5EF4-FFF2-40B4-BE49-F238E27FC236}">
                <a16:creationId xmlns:a16="http://schemas.microsoft.com/office/drawing/2014/main" id="{7D0AB15B-C56D-4827-85A5-09F0BDA0F18B}"/>
              </a:ext>
            </a:extLst>
          </p:cNvPr>
          <p:cNvSpPr/>
          <p:nvPr/>
        </p:nvSpPr>
        <p:spPr>
          <a:xfrm>
            <a:off x="1182688" y="360805"/>
            <a:ext cx="10182222" cy="584775"/>
          </a:xfrm>
          <a:prstGeom prst="rect">
            <a:avLst/>
          </a:prstGeom>
        </p:spPr>
        <p:txBody>
          <a:bodyPr wrap="square">
            <a:spAutoFit/>
          </a:bodyPr>
          <a:lstStyle/>
          <a:p>
            <a:pPr algn="ctr"/>
            <a:r>
              <a:rPr lang="en-US" sz="3200" dirty="0" err="1">
                <a:latin typeface="Arial" panose="020B0604020202020204" pitchFamily="34" charset="0"/>
              </a:rPr>
              <a:t>Javascript</a:t>
            </a:r>
            <a:r>
              <a:rPr lang="en-US" sz="3200" dirty="0">
                <a:latin typeface="Arial" panose="020B0604020202020204" pitchFamily="34" charset="0"/>
              </a:rPr>
              <a:t> Syntax and Output</a:t>
            </a:r>
          </a:p>
        </p:txBody>
      </p:sp>
    </p:spTree>
    <p:extLst>
      <p:ext uri="{BB962C8B-B14F-4D97-AF65-F5344CB8AC3E}">
        <p14:creationId xmlns:p14="http://schemas.microsoft.com/office/powerpoint/2010/main" val="4232976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9E551-2762-4B8B-B9BA-334A3BA8470A}"/>
              </a:ext>
            </a:extLst>
          </p:cNvPr>
          <p:cNvPicPr>
            <a:picLocks noChangeAspect="1"/>
          </p:cNvPicPr>
          <p:nvPr/>
        </p:nvPicPr>
        <p:blipFill>
          <a:blip r:embed="rId2"/>
          <a:stretch>
            <a:fillRect/>
          </a:stretch>
        </p:blipFill>
        <p:spPr>
          <a:xfrm>
            <a:off x="642937" y="538162"/>
            <a:ext cx="10906125" cy="5781675"/>
          </a:xfrm>
          <a:prstGeom prst="rect">
            <a:avLst/>
          </a:prstGeom>
        </p:spPr>
      </p:pic>
    </p:spTree>
    <p:extLst>
      <p:ext uri="{BB962C8B-B14F-4D97-AF65-F5344CB8AC3E}">
        <p14:creationId xmlns:p14="http://schemas.microsoft.com/office/powerpoint/2010/main" val="3917034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AB8BDA5-AEB4-47DA-A727-31AA64210196}"/>
              </a:ext>
            </a:extLst>
          </p:cNvPr>
          <p:cNvSpPr txBox="1"/>
          <p:nvPr/>
        </p:nvSpPr>
        <p:spPr>
          <a:xfrm>
            <a:off x="969007" y="1446595"/>
            <a:ext cx="10501312" cy="3693319"/>
          </a:xfrm>
          <a:prstGeom prst="rect">
            <a:avLst/>
          </a:prstGeom>
          <a:noFill/>
        </p:spPr>
        <p:txBody>
          <a:bodyPr wrap="square">
            <a:spAutoFit/>
          </a:bodyPr>
          <a:lstStyle/>
          <a:p>
            <a:pPr algn="l"/>
            <a:r>
              <a:rPr lang="en-US" b="0" i="0" dirty="0">
                <a:effectLst/>
                <a:latin typeface="Arial" panose="020B0604020202020204" pitchFamily="34" charset="0"/>
              </a:rPr>
              <a:t>Advantages of JavaScript</a:t>
            </a:r>
          </a:p>
          <a:p>
            <a:pPr algn="just"/>
            <a:r>
              <a:rPr lang="en-US" b="0" i="0" dirty="0">
                <a:effectLst/>
                <a:latin typeface="Arial" panose="020B0604020202020204" pitchFamily="34" charset="0"/>
              </a:rPr>
              <a:t>The merits of using JavaScript are −</a:t>
            </a:r>
          </a:p>
          <a:p>
            <a:pPr algn="just">
              <a:buFont typeface="Arial" panose="020B0604020202020204" pitchFamily="34" charset="0"/>
              <a:buChar char="•"/>
            </a:pPr>
            <a:r>
              <a:rPr lang="en-US" b="1" i="0" dirty="0">
                <a:effectLst/>
                <a:latin typeface="Arial" panose="020B0604020202020204" pitchFamily="34" charset="0"/>
              </a:rPr>
              <a:t>Less server interaction</a:t>
            </a:r>
            <a:r>
              <a:rPr lang="en-US" b="0" i="0" dirty="0">
                <a:effectLst/>
                <a:latin typeface="Arial" panose="020B0604020202020204" pitchFamily="34" charset="0"/>
              </a:rPr>
              <a:t> − You can validate user input before sending the page off to the server. This saves server traffic, which means less load on your server.</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Immediate feedback to the visitors</a:t>
            </a:r>
            <a:r>
              <a:rPr lang="en-US" b="0" i="0" dirty="0">
                <a:effectLst/>
                <a:latin typeface="Arial" panose="020B0604020202020204" pitchFamily="34" charset="0"/>
              </a:rPr>
              <a:t> − They don't have to wait for a page reload to see if they have forgotten to enter something.</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Increased interactivity</a:t>
            </a:r>
            <a:r>
              <a:rPr lang="en-US" b="0" i="0" dirty="0">
                <a:effectLst/>
                <a:latin typeface="Arial" panose="020B0604020202020204" pitchFamily="34" charset="0"/>
              </a:rPr>
              <a:t> − You can create interfaces that react when the user hovers over them with a mouse or activates them via the keyboard.</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Richer interfaces</a:t>
            </a:r>
            <a:r>
              <a:rPr lang="en-US" b="0" i="0" dirty="0">
                <a:effectLst/>
                <a:latin typeface="Arial" panose="020B0604020202020204" pitchFamily="34" charset="0"/>
              </a:rPr>
              <a:t> − You can use JavaScript to include such items as drag-and-drop components and sliders to give a Rich Interface to your site visitors.</a:t>
            </a:r>
          </a:p>
        </p:txBody>
      </p:sp>
    </p:spTree>
    <p:extLst>
      <p:ext uri="{BB962C8B-B14F-4D97-AF65-F5344CB8AC3E}">
        <p14:creationId xmlns:p14="http://schemas.microsoft.com/office/powerpoint/2010/main" val="323647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FBFD31-55C2-44F7-953C-4D7E6D2C76E0}"/>
              </a:ext>
            </a:extLst>
          </p:cNvPr>
          <p:cNvPicPr>
            <a:picLocks noChangeAspect="1"/>
          </p:cNvPicPr>
          <p:nvPr/>
        </p:nvPicPr>
        <p:blipFill>
          <a:blip r:embed="rId4"/>
          <a:stretch>
            <a:fillRect/>
          </a:stretch>
        </p:blipFill>
        <p:spPr>
          <a:xfrm>
            <a:off x="3092904" y="1136606"/>
            <a:ext cx="6003013" cy="4577297"/>
          </a:xfrm>
          <a:prstGeom prst="rect">
            <a:avLst/>
          </a:prstGeom>
        </p:spPr>
      </p:pic>
    </p:spTree>
    <p:extLst>
      <p:ext uri="{BB962C8B-B14F-4D97-AF65-F5344CB8AC3E}">
        <p14:creationId xmlns:p14="http://schemas.microsoft.com/office/powerpoint/2010/main" val="1132846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14136-24F1-478D-B544-9C01CB149989}"/>
              </a:ext>
            </a:extLst>
          </p:cNvPr>
          <p:cNvSpPr txBox="1"/>
          <p:nvPr/>
        </p:nvSpPr>
        <p:spPr>
          <a:xfrm>
            <a:off x="936433" y="1152295"/>
            <a:ext cx="10036366" cy="2585323"/>
          </a:xfrm>
          <a:prstGeom prst="rect">
            <a:avLst/>
          </a:prstGeom>
          <a:noFill/>
        </p:spPr>
        <p:txBody>
          <a:bodyPr wrap="square">
            <a:spAutoFit/>
          </a:bodyPr>
          <a:lstStyle/>
          <a:p>
            <a:pPr algn="l"/>
            <a:r>
              <a:rPr lang="en-US" b="0" i="0" dirty="0">
                <a:effectLst/>
                <a:latin typeface="Arial" panose="020B0604020202020204" pitchFamily="34" charset="0"/>
              </a:rPr>
              <a:t>JavaScript Datatypes</a:t>
            </a:r>
          </a:p>
          <a:p>
            <a:pPr algn="just"/>
            <a:r>
              <a:rPr lang="en-US" b="0" i="0" dirty="0">
                <a:effectLst/>
                <a:latin typeface="Arial" panose="020B0604020202020204" pitchFamily="34" charset="0"/>
              </a:rPr>
              <a:t>One of the most fundamental characteristics of a programming language is the set of data types it supports. These are the type of values that can be represented and manipulated in a programming language.</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JavaScript allows you to work with three primitive data types −</a:t>
            </a:r>
          </a:p>
          <a:p>
            <a:pPr algn="just">
              <a:buFont typeface="Arial" panose="020B0604020202020204" pitchFamily="34" charset="0"/>
              <a:buChar char="•"/>
            </a:pPr>
            <a:r>
              <a:rPr lang="en-US" b="1" i="0" dirty="0">
                <a:effectLst/>
                <a:latin typeface="Arial" panose="020B0604020202020204" pitchFamily="34" charset="0"/>
              </a:rPr>
              <a:t>Numbers,</a:t>
            </a:r>
            <a:r>
              <a:rPr lang="en-US" b="0" i="0" dirty="0">
                <a:effectLst/>
                <a:latin typeface="Arial" panose="020B0604020202020204" pitchFamily="34" charset="0"/>
              </a:rPr>
              <a:t> </a:t>
            </a:r>
            <a:r>
              <a:rPr lang="en-US" b="0" i="0" dirty="0" err="1">
                <a:effectLst/>
                <a:latin typeface="Arial" panose="020B0604020202020204" pitchFamily="34" charset="0"/>
              </a:rPr>
              <a:t>eg.</a:t>
            </a:r>
            <a:r>
              <a:rPr lang="en-US" b="0" i="0" dirty="0">
                <a:effectLst/>
                <a:latin typeface="Arial" panose="020B0604020202020204" pitchFamily="34" charset="0"/>
              </a:rPr>
              <a:t> 123, 120.50 etc.</a:t>
            </a:r>
          </a:p>
          <a:p>
            <a:pPr algn="just">
              <a:buFont typeface="Arial" panose="020B0604020202020204" pitchFamily="34" charset="0"/>
              <a:buChar char="•"/>
            </a:pPr>
            <a:r>
              <a:rPr lang="en-US" b="1" i="0" dirty="0">
                <a:effectLst/>
                <a:latin typeface="Arial" panose="020B0604020202020204" pitchFamily="34" charset="0"/>
              </a:rPr>
              <a:t>Strings</a:t>
            </a:r>
            <a:r>
              <a:rPr lang="en-US" b="0" i="0" dirty="0">
                <a:effectLst/>
                <a:latin typeface="Arial" panose="020B0604020202020204" pitchFamily="34" charset="0"/>
              </a:rPr>
              <a:t> of text e.g. "This text string" etc.</a:t>
            </a:r>
          </a:p>
          <a:p>
            <a:pPr algn="just">
              <a:buFont typeface="Arial" panose="020B0604020202020204" pitchFamily="34" charset="0"/>
              <a:buChar char="•"/>
            </a:pPr>
            <a:r>
              <a:rPr lang="en-US" b="1" i="0" dirty="0">
                <a:effectLst/>
                <a:latin typeface="Arial" panose="020B0604020202020204" pitchFamily="34" charset="0"/>
              </a:rPr>
              <a:t>Boolean</a:t>
            </a:r>
            <a:r>
              <a:rPr lang="en-US" b="0" i="0" dirty="0">
                <a:effectLst/>
                <a:latin typeface="Arial" panose="020B0604020202020204" pitchFamily="34" charset="0"/>
              </a:rPr>
              <a:t> e.g. true or false.</a:t>
            </a:r>
          </a:p>
        </p:txBody>
      </p:sp>
    </p:spTree>
    <p:extLst>
      <p:ext uri="{BB962C8B-B14F-4D97-AF65-F5344CB8AC3E}">
        <p14:creationId xmlns:p14="http://schemas.microsoft.com/office/powerpoint/2010/main" val="21786424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10A4C2-9D6E-4913-8B79-4F3FE82DE786}"/>
              </a:ext>
            </a:extLst>
          </p:cNvPr>
          <p:cNvSpPr txBox="1"/>
          <p:nvPr/>
        </p:nvSpPr>
        <p:spPr>
          <a:xfrm>
            <a:off x="969486" y="826839"/>
            <a:ext cx="9309253" cy="2031325"/>
          </a:xfrm>
          <a:prstGeom prst="rect">
            <a:avLst/>
          </a:prstGeom>
          <a:noFill/>
        </p:spPr>
        <p:txBody>
          <a:bodyPr wrap="square">
            <a:spAutoFit/>
          </a:bodyPr>
          <a:lstStyle/>
          <a:p>
            <a:pPr algn="l"/>
            <a:r>
              <a:rPr lang="en-US" b="0" i="0" dirty="0">
                <a:effectLst/>
                <a:latin typeface="Arial" panose="020B0604020202020204" pitchFamily="34" charset="0"/>
              </a:rPr>
              <a:t>JavaScript Variables</a:t>
            </a:r>
          </a:p>
          <a:p>
            <a:pPr algn="just"/>
            <a:r>
              <a:rPr lang="en-US" b="0" i="0" dirty="0">
                <a:effectLst/>
                <a:latin typeface="Arial" panose="020B0604020202020204" pitchFamily="34" charset="0"/>
              </a:rPr>
              <a:t>Like many other programming languages, JavaScript has variables. Variables can be thought of as named containers. You can place data into these containers and then refer to the data simply by naming the container.</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Before you use a variable in a JavaScript program, you must declare it. Variables are declared with the </a:t>
            </a:r>
            <a:r>
              <a:rPr lang="en-US" b="1" i="0" dirty="0">
                <a:effectLst/>
                <a:latin typeface="Arial" panose="020B0604020202020204" pitchFamily="34" charset="0"/>
              </a:rPr>
              <a:t>var</a:t>
            </a:r>
            <a:r>
              <a:rPr lang="en-US" b="0" i="0" dirty="0">
                <a:effectLst/>
                <a:latin typeface="Arial" panose="020B0604020202020204" pitchFamily="34" charset="0"/>
              </a:rPr>
              <a:t> keyword as follows.</a:t>
            </a:r>
          </a:p>
        </p:txBody>
      </p:sp>
      <p:pic>
        <p:nvPicPr>
          <p:cNvPr id="7" name="Picture 6">
            <a:extLst>
              <a:ext uri="{FF2B5EF4-FFF2-40B4-BE49-F238E27FC236}">
                <a16:creationId xmlns:a16="http://schemas.microsoft.com/office/drawing/2014/main" id="{5560AFEF-7717-4528-81D1-1095FA69DA67}"/>
              </a:ext>
            </a:extLst>
          </p:cNvPr>
          <p:cNvPicPr>
            <a:picLocks noChangeAspect="1"/>
          </p:cNvPicPr>
          <p:nvPr/>
        </p:nvPicPr>
        <p:blipFill>
          <a:blip r:embed="rId2"/>
          <a:stretch>
            <a:fillRect/>
          </a:stretch>
        </p:blipFill>
        <p:spPr>
          <a:xfrm>
            <a:off x="2136813" y="2964111"/>
            <a:ext cx="7543800" cy="3067050"/>
          </a:xfrm>
          <a:prstGeom prst="rect">
            <a:avLst/>
          </a:prstGeom>
        </p:spPr>
      </p:pic>
    </p:spTree>
    <p:extLst>
      <p:ext uri="{BB962C8B-B14F-4D97-AF65-F5344CB8AC3E}">
        <p14:creationId xmlns:p14="http://schemas.microsoft.com/office/powerpoint/2010/main" val="127277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FD17FCB-3E73-4590-94A6-B93EF2100DF5}"/>
              </a:ext>
            </a:extLst>
          </p:cNvPr>
          <p:cNvSpPr txBox="1"/>
          <p:nvPr/>
        </p:nvSpPr>
        <p:spPr>
          <a:xfrm>
            <a:off x="3047082" y="436198"/>
            <a:ext cx="6097836" cy="3139321"/>
          </a:xfrm>
          <a:prstGeom prst="rect">
            <a:avLst/>
          </a:prstGeom>
          <a:noFill/>
        </p:spPr>
        <p:txBody>
          <a:bodyPr wrap="square">
            <a:spAutoFit/>
          </a:bodyPr>
          <a:lstStyle/>
          <a:p>
            <a:pPr algn="l"/>
            <a:r>
              <a:rPr lang="en-US" b="0" i="0" dirty="0">
                <a:effectLst/>
                <a:latin typeface="Arial" panose="020B0604020202020204" pitchFamily="34" charset="0"/>
              </a:rPr>
              <a:t>JavaScript Variable Scope</a:t>
            </a:r>
          </a:p>
          <a:p>
            <a:pPr algn="just"/>
            <a:r>
              <a:rPr lang="en-US" b="0" i="0" dirty="0">
                <a:effectLst/>
                <a:latin typeface="Arial" panose="020B0604020202020204" pitchFamily="34" charset="0"/>
              </a:rPr>
              <a:t>The scope of a variable is the region of your program in which it is defined. JavaScript variables have only two scopes.</a:t>
            </a:r>
          </a:p>
          <a:p>
            <a:pPr algn="just"/>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Global Variables</a:t>
            </a:r>
            <a:r>
              <a:rPr lang="en-US" b="0" i="0" dirty="0">
                <a:effectLst/>
                <a:latin typeface="Arial" panose="020B0604020202020204" pitchFamily="34" charset="0"/>
              </a:rPr>
              <a:t> − A global variable has global scope which means it can be defined anywhere in your JavaScript code.</a:t>
            </a:r>
          </a:p>
          <a:p>
            <a:pPr algn="just">
              <a:buFont typeface="Arial" panose="020B0604020202020204" pitchFamily="34" charset="0"/>
              <a:buChar char="•"/>
            </a:pPr>
            <a:r>
              <a:rPr lang="en-US" b="1" i="0" dirty="0">
                <a:effectLst/>
                <a:latin typeface="Arial" panose="020B0604020202020204" pitchFamily="34" charset="0"/>
              </a:rPr>
              <a:t>Local Variables</a:t>
            </a:r>
            <a:r>
              <a:rPr lang="en-US" b="0" i="0" dirty="0">
                <a:effectLst/>
                <a:latin typeface="Arial" panose="020B0604020202020204" pitchFamily="34" charset="0"/>
              </a:rPr>
              <a:t> − A local variable will be visible only within a function where it is defined. Function parameters are always local to that function.</a:t>
            </a:r>
          </a:p>
        </p:txBody>
      </p:sp>
      <p:pic>
        <p:nvPicPr>
          <p:cNvPr id="4" name="Picture 3">
            <a:extLst>
              <a:ext uri="{FF2B5EF4-FFF2-40B4-BE49-F238E27FC236}">
                <a16:creationId xmlns:a16="http://schemas.microsoft.com/office/drawing/2014/main" id="{81A4F8B6-E595-47B3-AEB2-752D2BA36F46}"/>
              </a:ext>
            </a:extLst>
          </p:cNvPr>
          <p:cNvPicPr>
            <a:picLocks noChangeAspect="1"/>
          </p:cNvPicPr>
          <p:nvPr/>
        </p:nvPicPr>
        <p:blipFill>
          <a:blip r:embed="rId2"/>
          <a:stretch>
            <a:fillRect/>
          </a:stretch>
        </p:blipFill>
        <p:spPr>
          <a:xfrm>
            <a:off x="3151857" y="3593189"/>
            <a:ext cx="6289598" cy="3139321"/>
          </a:xfrm>
          <a:prstGeom prst="rect">
            <a:avLst/>
          </a:prstGeom>
        </p:spPr>
      </p:pic>
    </p:spTree>
    <p:extLst>
      <p:ext uri="{BB962C8B-B14F-4D97-AF65-F5344CB8AC3E}">
        <p14:creationId xmlns:p14="http://schemas.microsoft.com/office/powerpoint/2010/main" val="50779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A8B11-8C32-4B4A-A6FC-503BF328E25D}"/>
              </a:ext>
            </a:extLst>
          </p:cNvPr>
          <p:cNvPicPr>
            <a:picLocks noChangeAspect="1"/>
          </p:cNvPicPr>
          <p:nvPr/>
        </p:nvPicPr>
        <p:blipFill>
          <a:blip r:embed="rId2"/>
          <a:stretch>
            <a:fillRect/>
          </a:stretch>
        </p:blipFill>
        <p:spPr>
          <a:xfrm>
            <a:off x="2328862" y="119062"/>
            <a:ext cx="7534275" cy="6619875"/>
          </a:xfrm>
          <a:prstGeom prst="rect">
            <a:avLst/>
          </a:prstGeom>
        </p:spPr>
      </p:pic>
    </p:spTree>
    <p:extLst>
      <p:ext uri="{BB962C8B-B14F-4D97-AF65-F5344CB8AC3E}">
        <p14:creationId xmlns:p14="http://schemas.microsoft.com/office/powerpoint/2010/main" val="2020427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44805-2CE9-4DBD-8325-84C3495C7421}"/>
              </a:ext>
            </a:extLst>
          </p:cNvPr>
          <p:cNvPicPr>
            <a:picLocks noChangeAspect="1"/>
          </p:cNvPicPr>
          <p:nvPr/>
        </p:nvPicPr>
        <p:blipFill>
          <a:blip r:embed="rId2"/>
          <a:stretch>
            <a:fillRect/>
          </a:stretch>
        </p:blipFill>
        <p:spPr>
          <a:xfrm>
            <a:off x="2338387" y="862012"/>
            <a:ext cx="7515225" cy="5133975"/>
          </a:xfrm>
          <a:prstGeom prst="rect">
            <a:avLst/>
          </a:prstGeom>
        </p:spPr>
      </p:pic>
    </p:spTree>
    <p:extLst>
      <p:ext uri="{BB962C8B-B14F-4D97-AF65-F5344CB8AC3E}">
        <p14:creationId xmlns:p14="http://schemas.microsoft.com/office/powerpoint/2010/main" val="4174341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08CB39-70E0-4921-94AE-96DE83A931CC}"/>
              </a:ext>
            </a:extLst>
          </p:cNvPr>
          <p:cNvPicPr>
            <a:picLocks noChangeAspect="1"/>
          </p:cNvPicPr>
          <p:nvPr/>
        </p:nvPicPr>
        <p:blipFill>
          <a:blip r:embed="rId2"/>
          <a:stretch>
            <a:fillRect/>
          </a:stretch>
        </p:blipFill>
        <p:spPr>
          <a:xfrm>
            <a:off x="2300287" y="1123950"/>
            <a:ext cx="7591425" cy="4610100"/>
          </a:xfrm>
          <a:prstGeom prst="rect">
            <a:avLst/>
          </a:prstGeom>
        </p:spPr>
      </p:pic>
    </p:spTree>
    <p:extLst>
      <p:ext uri="{BB962C8B-B14F-4D97-AF65-F5344CB8AC3E}">
        <p14:creationId xmlns:p14="http://schemas.microsoft.com/office/powerpoint/2010/main" val="1949269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4F13C-C75B-41D5-B08E-BDC1307E73A4}"/>
              </a:ext>
            </a:extLst>
          </p:cNvPr>
          <p:cNvPicPr>
            <a:picLocks noChangeAspect="1"/>
          </p:cNvPicPr>
          <p:nvPr/>
        </p:nvPicPr>
        <p:blipFill>
          <a:blip r:embed="rId2"/>
          <a:stretch>
            <a:fillRect/>
          </a:stretch>
        </p:blipFill>
        <p:spPr>
          <a:xfrm>
            <a:off x="1761331" y="1895476"/>
            <a:ext cx="2505075" cy="3276600"/>
          </a:xfrm>
          <a:prstGeom prst="rect">
            <a:avLst/>
          </a:prstGeom>
        </p:spPr>
      </p:pic>
      <p:sp>
        <p:nvSpPr>
          <p:cNvPr id="50" name="TextBox 49">
            <a:extLst>
              <a:ext uri="{FF2B5EF4-FFF2-40B4-BE49-F238E27FC236}">
                <a16:creationId xmlns:a16="http://schemas.microsoft.com/office/drawing/2014/main" id="{972CD887-BC06-47E5-BC7D-04CC457525B8}"/>
              </a:ext>
            </a:extLst>
          </p:cNvPr>
          <p:cNvSpPr txBox="1"/>
          <p:nvPr/>
        </p:nvSpPr>
        <p:spPr>
          <a:xfrm>
            <a:off x="4618759" y="2768169"/>
            <a:ext cx="6099462"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JavaScript is a lightweight, interpreted programming language. It is designed for creating network-centric applications. It is complimentary to and integrated with Java. JavaScript is very easy to implement because it is integrated with HTML. It is open and cross-platform.</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947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0A3F6-265C-44EB-8A11-B1106E56C689}"/>
              </a:ext>
            </a:extLst>
          </p:cNvPr>
          <p:cNvPicPr>
            <a:picLocks noChangeAspect="1"/>
          </p:cNvPicPr>
          <p:nvPr/>
        </p:nvPicPr>
        <p:blipFill>
          <a:blip r:embed="rId2"/>
          <a:stretch>
            <a:fillRect/>
          </a:stretch>
        </p:blipFill>
        <p:spPr>
          <a:xfrm>
            <a:off x="1423987" y="1162050"/>
            <a:ext cx="9344025" cy="4533900"/>
          </a:xfrm>
          <a:prstGeom prst="rect">
            <a:avLst/>
          </a:prstGeom>
        </p:spPr>
      </p:pic>
    </p:spTree>
    <p:extLst>
      <p:ext uri="{BB962C8B-B14F-4D97-AF65-F5344CB8AC3E}">
        <p14:creationId xmlns:p14="http://schemas.microsoft.com/office/powerpoint/2010/main" val="2290654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4BB019F-0D64-4781-994D-87FF7ACCF9EB}"/>
              </a:ext>
            </a:extLst>
          </p:cNvPr>
          <p:cNvPicPr>
            <a:picLocks noChangeAspect="1"/>
          </p:cNvPicPr>
          <p:nvPr/>
        </p:nvPicPr>
        <p:blipFill>
          <a:blip r:embed="rId2"/>
          <a:stretch>
            <a:fillRect/>
          </a:stretch>
        </p:blipFill>
        <p:spPr>
          <a:xfrm>
            <a:off x="1761331" y="1895476"/>
            <a:ext cx="2505075" cy="3276600"/>
          </a:xfrm>
          <a:prstGeom prst="rect">
            <a:avLst/>
          </a:prstGeom>
        </p:spPr>
      </p:pic>
      <p:pic>
        <p:nvPicPr>
          <p:cNvPr id="3" name="Picture 2">
            <a:extLst>
              <a:ext uri="{FF2B5EF4-FFF2-40B4-BE49-F238E27FC236}">
                <a16:creationId xmlns:a16="http://schemas.microsoft.com/office/drawing/2014/main" id="{1CCB6519-380D-4EFB-AFB1-08991B3D3BC9}"/>
              </a:ext>
            </a:extLst>
          </p:cNvPr>
          <p:cNvPicPr>
            <a:picLocks noChangeAspect="1"/>
          </p:cNvPicPr>
          <p:nvPr/>
        </p:nvPicPr>
        <p:blipFill>
          <a:blip r:embed="rId3"/>
          <a:stretch>
            <a:fillRect/>
          </a:stretch>
        </p:blipFill>
        <p:spPr>
          <a:xfrm>
            <a:off x="4968874" y="3667126"/>
            <a:ext cx="4314825" cy="1504950"/>
          </a:xfrm>
          <a:prstGeom prst="rect">
            <a:avLst/>
          </a:prstGeom>
        </p:spPr>
      </p:pic>
      <p:pic>
        <p:nvPicPr>
          <p:cNvPr id="5" name="Picture 4">
            <a:extLst>
              <a:ext uri="{FF2B5EF4-FFF2-40B4-BE49-F238E27FC236}">
                <a16:creationId xmlns:a16="http://schemas.microsoft.com/office/drawing/2014/main" id="{302F8FB2-E540-4096-9C2F-09A204876056}"/>
              </a:ext>
            </a:extLst>
          </p:cNvPr>
          <p:cNvPicPr>
            <a:picLocks noChangeAspect="1"/>
          </p:cNvPicPr>
          <p:nvPr/>
        </p:nvPicPr>
        <p:blipFill rotWithShape="1">
          <a:blip r:embed="rId4"/>
          <a:srcRect r="44026"/>
          <a:stretch/>
        </p:blipFill>
        <p:spPr>
          <a:xfrm>
            <a:off x="4968874" y="1890569"/>
            <a:ext cx="5582083" cy="1428750"/>
          </a:xfrm>
          <a:prstGeom prst="rect">
            <a:avLst/>
          </a:prstGeom>
        </p:spPr>
      </p:pic>
      <p:sp>
        <p:nvSpPr>
          <p:cNvPr id="50" name="Rectangle 49">
            <a:extLst>
              <a:ext uri="{FF2B5EF4-FFF2-40B4-BE49-F238E27FC236}">
                <a16:creationId xmlns:a16="http://schemas.microsoft.com/office/drawing/2014/main" id="{7D0AB15B-C56D-4827-85A5-09F0BDA0F18B}"/>
              </a:ext>
            </a:extLst>
          </p:cNvPr>
          <p:cNvSpPr/>
          <p:nvPr/>
        </p:nvSpPr>
        <p:spPr>
          <a:xfrm>
            <a:off x="1182688" y="360805"/>
            <a:ext cx="10182222" cy="584775"/>
          </a:xfrm>
          <a:prstGeom prst="rect">
            <a:avLst/>
          </a:prstGeom>
        </p:spPr>
        <p:txBody>
          <a:bodyPr wrap="square">
            <a:spAutoFit/>
          </a:bodyPr>
          <a:lstStyle/>
          <a:p>
            <a:pPr algn="ctr"/>
            <a:r>
              <a:rPr lang="en-US" sz="3200" dirty="0" err="1">
                <a:latin typeface="Arial" panose="020B0604020202020204" pitchFamily="34" charset="0"/>
              </a:rPr>
              <a:t>Javascript</a:t>
            </a:r>
            <a:r>
              <a:rPr lang="en-US" sz="3200" dirty="0">
                <a:latin typeface="Arial" panose="020B0604020202020204" pitchFamily="34" charset="0"/>
              </a:rPr>
              <a:t> Syntax and Output</a:t>
            </a:r>
          </a:p>
        </p:txBody>
      </p:sp>
    </p:spTree>
    <p:extLst>
      <p:ext uri="{BB962C8B-B14F-4D97-AF65-F5344CB8AC3E}">
        <p14:creationId xmlns:p14="http://schemas.microsoft.com/office/powerpoint/2010/main" val="3033796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9E551-2762-4B8B-B9BA-334A3BA8470A}"/>
              </a:ext>
            </a:extLst>
          </p:cNvPr>
          <p:cNvPicPr>
            <a:picLocks noChangeAspect="1"/>
          </p:cNvPicPr>
          <p:nvPr/>
        </p:nvPicPr>
        <p:blipFill>
          <a:blip r:embed="rId2"/>
          <a:stretch>
            <a:fillRect/>
          </a:stretch>
        </p:blipFill>
        <p:spPr>
          <a:xfrm>
            <a:off x="642937" y="538162"/>
            <a:ext cx="10906125" cy="5781675"/>
          </a:xfrm>
          <a:prstGeom prst="rect">
            <a:avLst/>
          </a:prstGeom>
        </p:spPr>
      </p:pic>
    </p:spTree>
    <p:extLst>
      <p:ext uri="{BB962C8B-B14F-4D97-AF65-F5344CB8AC3E}">
        <p14:creationId xmlns:p14="http://schemas.microsoft.com/office/powerpoint/2010/main" val="262148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8EE1F6-A6E5-4B0B-974E-09FCCFEAC01F}"/>
              </a:ext>
            </a:extLst>
          </p:cNvPr>
          <p:cNvPicPr>
            <a:picLocks noChangeAspect="1"/>
          </p:cNvPicPr>
          <p:nvPr/>
        </p:nvPicPr>
        <p:blipFill>
          <a:blip r:embed="rId4"/>
          <a:stretch>
            <a:fillRect/>
          </a:stretch>
        </p:blipFill>
        <p:spPr>
          <a:xfrm>
            <a:off x="2975210" y="1484202"/>
            <a:ext cx="6019115" cy="4431346"/>
          </a:xfrm>
          <a:prstGeom prst="rect">
            <a:avLst/>
          </a:prstGeom>
        </p:spPr>
      </p:pic>
      <p:sp>
        <p:nvSpPr>
          <p:cNvPr id="48" name="Rectangle 47">
            <a:extLst>
              <a:ext uri="{FF2B5EF4-FFF2-40B4-BE49-F238E27FC236}">
                <a16:creationId xmlns:a16="http://schemas.microsoft.com/office/drawing/2014/main" id="{F44E1A30-F9B6-4013-A7A5-B39AA7281818}"/>
              </a:ext>
            </a:extLst>
          </p:cNvPr>
          <p:cNvSpPr/>
          <p:nvPr/>
        </p:nvSpPr>
        <p:spPr>
          <a:xfrm>
            <a:off x="4338255" y="887367"/>
            <a:ext cx="3293024" cy="517525"/>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dirty="0">
                <a:solidFill>
                  <a:schemeClr val="bg1"/>
                </a:solidFill>
                <a:latin typeface="+mj-lt"/>
                <a:ea typeface="+mj-ea"/>
                <a:cs typeface="+mj-cs"/>
              </a:rPr>
              <a:t>WEB APPLICATION DIAGRAM</a:t>
            </a:r>
          </a:p>
        </p:txBody>
      </p:sp>
    </p:spTree>
    <p:extLst>
      <p:ext uri="{BB962C8B-B14F-4D97-AF65-F5344CB8AC3E}">
        <p14:creationId xmlns:p14="http://schemas.microsoft.com/office/powerpoint/2010/main" val="20159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AB8BDA5-AEB4-47DA-A727-31AA64210196}"/>
              </a:ext>
            </a:extLst>
          </p:cNvPr>
          <p:cNvSpPr txBox="1"/>
          <p:nvPr/>
        </p:nvSpPr>
        <p:spPr>
          <a:xfrm>
            <a:off x="969007" y="1446595"/>
            <a:ext cx="10501312" cy="3693319"/>
          </a:xfrm>
          <a:prstGeom prst="rect">
            <a:avLst/>
          </a:prstGeom>
          <a:noFill/>
        </p:spPr>
        <p:txBody>
          <a:bodyPr wrap="square">
            <a:spAutoFit/>
          </a:bodyPr>
          <a:lstStyle/>
          <a:p>
            <a:pPr algn="l"/>
            <a:r>
              <a:rPr lang="en-US" b="0" i="0" dirty="0">
                <a:effectLst/>
                <a:latin typeface="Arial" panose="020B0604020202020204" pitchFamily="34" charset="0"/>
              </a:rPr>
              <a:t>Advantages of JavaScript</a:t>
            </a:r>
          </a:p>
          <a:p>
            <a:pPr algn="just"/>
            <a:r>
              <a:rPr lang="en-US" b="0" i="0" dirty="0">
                <a:effectLst/>
                <a:latin typeface="Arial" panose="020B0604020202020204" pitchFamily="34" charset="0"/>
              </a:rPr>
              <a:t>The merits of using JavaScript are −</a:t>
            </a:r>
          </a:p>
          <a:p>
            <a:pPr algn="just">
              <a:buFont typeface="Arial" panose="020B0604020202020204" pitchFamily="34" charset="0"/>
              <a:buChar char="•"/>
            </a:pPr>
            <a:r>
              <a:rPr lang="en-US" b="1" i="0" dirty="0">
                <a:effectLst/>
                <a:latin typeface="Arial" panose="020B0604020202020204" pitchFamily="34" charset="0"/>
              </a:rPr>
              <a:t>Less server interaction</a:t>
            </a:r>
            <a:r>
              <a:rPr lang="en-US" b="0" i="0" dirty="0">
                <a:effectLst/>
                <a:latin typeface="Arial" panose="020B0604020202020204" pitchFamily="34" charset="0"/>
              </a:rPr>
              <a:t> − You can validate user input before sending the page off to the server. This saves server traffic, which means less load on your server.</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Immediate feedback to the visitors</a:t>
            </a:r>
            <a:r>
              <a:rPr lang="en-US" b="0" i="0" dirty="0">
                <a:effectLst/>
                <a:latin typeface="Arial" panose="020B0604020202020204" pitchFamily="34" charset="0"/>
              </a:rPr>
              <a:t> − They don't have to wait for a page reload to see if they have forgotten to enter something.</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Increased interactivity</a:t>
            </a:r>
            <a:r>
              <a:rPr lang="en-US" b="0" i="0" dirty="0">
                <a:effectLst/>
                <a:latin typeface="Arial" panose="020B0604020202020204" pitchFamily="34" charset="0"/>
              </a:rPr>
              <a:t> − You can create interfaces that react when the user hovers over them with a mouse or activates them via the keyboard.</a:t>
            </a:r>
          </a:p>
          <a:p>
            <a:pPr algn="just">
              <a:buFont typeface="Arial" panose="020B0604020202020204" pitchFamily="34" charset="0"/>
              <a:buChar char="•"/>
            </a:pPr>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Richer interfaces</a:t>
            </a:r>
            <a:r>
              <a:rPr lang="en-US" b="0" i="0" dirty="0">
                <a:effectLst/>
                <a:latin typeface="Arial" panose="020B0604020202020204" pitchFamily="34" charset="0"/>
              </a:rPr>
              <a:t> − You can use JavaScript to include such items as drag-and-drop components and sliders to give a Rich Interface to your site visitors.</a:t>
            </a:r>
          </a:p>
        </p:txBody>
      </p:sp>
    </p:spTree>
    <p:extLst>
      <p:ext uri="{BB962C8B-B14F-4D97-AF65-F5344CB8AC3E}">
        <p14:creationId xmlns:p14="http://schemas.microsoft.com/office/powerpoint/2010/main" val="4102177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14136-24F1-478D-B544-9C01CB149989}"/>
              </a:ext>
            </a:extLst>
          </p:cNvPr>
          <p:cNvSpPr txBox="1"/>
          <p:nvPr/>
        </p:nvSpPr>
        <p:spPr>
          <a:xfrm>
            <a:off x="936433" y="1152295"/>
            <a:ext cx="10036366" cy="2585323"/>
          </a:xfrm>
          <a:prstGeom prst="rect">
            <a:avLst/>
          </a:prstGeom>
          <a:noFill/>
        </p:spPr>
        <p:txBody>
          <a:bodyPr wrap="square">
            <a:spAutoFit/>
          </a:bodyPr>
          <a:lstStyle/>
          <a:p>
            <a:pPr algn="l"/>
            <a:r>
              <a:rPr lang="en-US" b="0" i="0" dirty="0">
                <a:effectLst/>
                <a:latin typeface="Arial" panose="020B0604020202020204" pitchFamily="34" charset="0"/>
              </a:rPr>
              <a:t>JavaScript Datatypes</a:t>
            </a:r>
          </a:p>
          <a:p>
            <a:pPr algn="just"/>
            <a:r>
              <a:rPr lang="en-US" b="0" i="0" dirty="0">
                <a:effectLst/>
                <a:latin typeface="Arial" panose="020B0604020202020204" pitchFamily="34" charset="0"/>
              </a:rPr>
              <a:t>One of the most fundamental characteristics of a programming language is the set of data types it supports. These are the type of values that can be represented and manipulated in a programming language.</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JavaScript allows you to work with three primitive data types −</a:t>
            </a:r>
          </a:p>
          <a:p>
            <a:pPr algn="just">
              <a:buFont typeface="Arial" panose="020B0604020202020204" pitchFamily="34" charset="0"/>
              <a:buChar char="•"/>
            </a:pPr>
            <a:r>
              <a:rPr lang="en-US" b="1" i="0" dirty="0">
                <a:effectLst/>
                <a:latin typeface="Arial" panose="020B0604020202020204" pitchFamily="34" charset="0"/>
              </a:rPr>
              <a:t>Numbers,</a:t>
            </a:r>
            <a:r>
              <a:rPr lang="en-US" b="0" i="0" dirty="0">
                <a:effectLst/>
                <a:latin typeface="Arial" panose="020B0604020202020204" pitchFamily="34" charset="0"/>
              </a:rPr>
              <a:t> </a:t>
            </a:r>
            <a:r>
              <a:rPr lang="en-US" b="0" i="0" dirty="0" err="1">
                <a:effectLst/>
                <a:latin typeface="Arial" panose="020B0604020202020204" pitchFamily="34" charset="0"/>
              </a:rPr>
              <a:t>eg.</a:t>
            </a:r>
            <a:r>
              <a:rPr lang="en-US" b="0" i="0" dirty="0">
                <a:effectLst/>
                <a:latin typeface="Arial" panose="020B0604020202020204" pitchFamily="34" charset="0"/>
              </a:rPr>
              <a:t> 123, 120.50 etc.</a:t>
            </a:r>
          </a:p>
          <a:p>
            <a:pPr algn="just">
              <a:buFont typeface="Arial" panose="020B0604020202020204" pitchFamily="34" charset="0"/>
              <a:buChar char="•"/>
            </a:pPr>
            <a:r>
              <a:rPr lang="en-US" b="1" i="0" dirty="0">
                <a:effectLst/>
                <a:latin typeface="Arial" panose="020B0604020202020204" pitchFamily="34" charset="0"/>
              </a:rPr>
              <a:t>Strings</a:t>
            </a:r>
            <a:r>
              <a:rPr lang="en-US" b="0" i="0" dirty="0">
                <a:effectLst/>
                <a:latin typeface="Arial" panose="020B0604020202020204" pitchFamily="34" charset="0"/>
              </a:rPr>
              <a:t> of text e.g. "This text string" etc.</a:t>
            </a:r>
          </a:p>
          <a:p>
            <a:pPr algn="just">
              <a:buFont typeface="Arial" panose="020B0604020202020204" pitchFamily="34" charset="0"/>
              <a:buChar char="•"/>
            </a:pPr>
            <a:r>
              <a:rPr lang="en-US" b="1" i="0" dirty="0">
                <a:effectLst/>
                <a:latin typeface="Arial" panose="020B0604020202020204" pitchFamily="34" charset="0"/>
              </a:rPr>
              <a:t>Boolean</a:t>
            </a:r>
            <a:r>
              <a:rPr lang="en-US" b="0" i="0" dirty="0">
                <a:effectLst/>
                <a:latin typeface="Arial" panose="020B0604020202020204" pitchFamily="34" charset="0"/>
              </a:rPr>
              <a:t> e.g. true or false.</a:t>
            </a:r>
          </a:p>
        </p:txBody>
      </p:sp>
    </p:spTree>
    <p:extLst>
      <p:ext uri="{BB962C8B-B14F-4D97-AF65-F5344CB8AC3E}">
        <p14:creationId xmlns:p14="http://schemas.microsoft.com/office/powerpoint/2010/main" val="893104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10A4C2-9D6E-4913-8B79-4F3FE82DE786}"/>
              </a:ext>
            </a:extLst>
          </p:cNvPr>
          <p:cNvSpPr txBox="1"/>
          <p:nvPr/>
        </p:nvSpPr>
        <p:spPr>
          <a:xfrm>
            <a:off x="969486" y="826839"/>
            <a:ext cx="9309253" cy="2031325"/>
          </a:xfrm>
          <a:prstGeom prst="rect">
            <a:avLst/>
          </a:prstGeom>
          <a:noFill/>
        </p:spPr>
        <p:txBody>
          <a:bodyPr wrap="square">
            <a:spAutoFit/>
          </a:bodyPr>
          <a:lstStyle/>
          <a:p>
            <a:pPr algn="l"/>
            <a:r>
              <a:rPr lang="en-US" b="0" i="0" dirty="0">
                <a:effectLst/>
                <a:latin typeface="Arial" panose="020B0604020202020204" pitchFamily="34" charset="0"/>
              </a:rPr>
              <a:t>JavaScript Variables</a:t>
            </a:r>
          </a:p>
          <a:p>
            <a:pPr algn="just"/>
            <a:r>
              <a:rPr lang="en-US" b="0" i="0" dirty="0">
                <a:effectLst/>
                <a:latin typeface="Arial" panose="020B0604020202020204" pitchFamily="34" charset="0"/>
              </a:rPr>
              <a:t>Like many other programming languages, JavaScript has variables. Variables can be thought of as named containers. You can place data into these containers and then refer to the data simply by naming the container.</a:t>
            </a:r>
          </a:p>
          <a:p>
            <a:pPr algn="just"/>
            <a:endParaRPr lang="en-US" b="0" i="0" dirty="0">
              <a:effectLst/>
              <a:latin typeface="Arial" panose="020B0604020202020204" pitchFamily="34" charset="0"/>
            </a:endParaRPr>
          </a:p>
          <a:p>
            <a:pPr algn="just"/>
            <a:r>
              <a:rPr lang="en-US" b="0" i="0" dirty="0">
                <a:effectLst/>
                <a:latin typeface="Arial" panose="020B0604020202020204" pitchFamily="34" charset="0"/>
              </a:rPr>
              <a:t>Before you use a variable in a JavaScript program, you must declare it. Variables are declared with the </a:t>
            </a:r>
            <a:r>
              <a:rPr lang="en-US" b="1" i="0" dirty="0">
                <a:effectLst/>
                <a:latin typeface="Arial" panose="020B0604020202020204" pitchFamily="34" charset="0"/>
              </a:rPr>
              <a:t>var</a:t>
            </a:r>
            <a:r>
              <a:rPr lang="en-US" b="0" i="0" dirty="0">
                <a:effectLst/>
                <a:latin typeface="Arial" panose="020B0604020202020204" pitchFamily="34" charset="0"/>
              </a:rPr>
              <a:t> keyword as follows.</a:t>
            </a:r>
          </a:p>
        </p:txBody>
      </p:sp>
      <p:pic>
        <p:nvPicPr>
          <p:cNvPr id="7" name="Picture 6">
            <a:extLst>
              <a:ext uri="{FF2B5EF4-FFF2-40B4-BE49-F238E27FC236}">
                <a16:creationId xmlns:a16="http://schemas.microsoft.com/office/drawing/2014/main" id="{5560AFEF-7717-4528-81D1-1095FA69DA67}"/>
              </a:ext>
            </a:extLst>
          </p:cNvPr>
          <p:cNvPicPr>
            <a:picLocks noChangeAspect="1"/>
          </p:cNvPicPr>
          <p:nvPr/>
        </p:nvPicPr>
        <p:blipFill>
          <a:blip r:embed="rId2"/>
          <a:stretch>
            <a:fillRect/>
          </a:stretch>
        </p:blipFill>
        <p:spPr>
          <a:xfrm>
            <a:off x="2136813" y="2964111"/>
            <a:ext cx="7543800" cy="3067050"/>
          </a:xfrm>
          <a:prstGeom prst="rect">
            <a:avLst/>
          </a:prstGeom>
        </p:spPr>
      </p:pic>
    </p:spTree>
    <p:extLst>
      <p:ext uri="{BB962C8B-B14F-4D97-AF65-F5344CB8AC3E}">
        <p14:creationId xmlns:p14="http://schemas.microsoft.com/office/powerpoint/2010/main" val="1262740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FD17FCB-3E73-4590-94A6-B93EF2100DF5}"/>
              </a:ext>
            </a:extLst>
          </p:cNvPr>
          <p:cNvSpPr txBox="1"/>
          <p:nvPr/>
        </p:nvSpPr>
        <p:spPr>
          <a:xfrm>
            <a:off x="3047082" y="436198"/>
            <a:ext cx="6097836" cy="3139321"/>
          </a:xfrm>
          <a:prstGeom prst="rect">
            <a:avLst/>
          </a:prstGeom>
          <a:noFill/>
        </p:spPr>
        <p:txBody>
          <a:bodyPr wrap="square">
            <a:spAutoFit/>
          </a:bodyPr>
          <a:lstStyle/>
          <a:p>
            <a:pPr algn="l"/>
            <a:r>
              <a:rPr lang="en-US" b="0" i="0" dirty="0">
                <a:effectLst/>
                <a:latin typeface="Arial" panose="020B0604020202020204" pitchFamily="34" charset="0"/>
              </a:rPr>
              <a:t>JavaScript Variable Scope</a:t>
            </a:r>
          </a:p>
          <a:p>
            <a:pPr algn="just"/>
            <a:r>
              <a:rPr lang="en-US" b="0" i="0" dirty="0">
                <a:effectLst/>
                <a:latin typeface="Arial" panose="020B0604020202020204" pitchFamily="34" charset="0"/>
              </a:rPr>
              <a:t>The scope of a variable is the region of your program in which it is defined. JavaScript variables have only two scopes.</a:t>
            </a:r>
          </a:p>
          <a:p>
            <a:pPr algn="just"/>
            <a:endParaRPr lang="en-US" b="0" i="0" dirty="0">
              <a:effectLst/>
              <a:latin typeface="Arial" panose="020B0604020202020204" pitchFamily="34" charset="0"/>
            </a:endParaRPr>
          </a:p>
          <a:p>
            <a:pPr algn="just">
              <a:buFont typeface="Arial" panose="020B0604020202020204" pitchFamily="34" charset="0"/>
              <a:buChar char="•"/>
            </a:pPr>
            <a:r>
              <a:rPr lang="en-US" b="1" i="0" dirty="0">
                <a:effectLst/>
                <a:latin typeface="Arial" panose="020B0604020202020204" pitchFamily="34" charset="0"/>
              </a:rPr>
              <a:t>Global Variables</a:t>
            </a:r>
            <a:r>
              <a:rPr lang="en-US" b="0" i="0" dirty="0">
                <a:effectLst/>
                <a:latin typeface="Arial" panose="020B0604020202020204" pitchFamily="34" charset="0"/>
              </a:rPr>
              <a:t> − A global variable has global scope which means it can be defined anywhere in your JavaScript code.</a:t>
            </a:r>
          </a:p>
          <a:p>
            <a:pPr algn="just">
              <a:buFont typeface="Arial" panose="020B0604020202020204" pitchFamily="34" charset="0"/>
              <a:buChar char="•"/>
            </a:pPr>
            <a:r>
              <a:rPr lang="en-US" b="1" i="0" dirty="0">
                <a:effectLst/>
                <a:latin typeface="Arial" panose="020B0604020202020204" pitchFamily="34" charset="0"/>
              </a:rPr>
              <a:t>Local Variables</a:t>
            </a:r>
            <a:r>
              <a:rPr lang="en-US" b="0" i="0" dirty="0">
                <a:effectLst/>
                <a:latin typeface="Arial" panose="020B0604020202020204" pitchFamily="34" charset="0"/>
              </a:rPr>
              <a:t> − A local variable will be visible only within a function where it is defined. Function parameters are always local to that function.</a:t>
            </a:r>
          </a:p>
        </p:txBody>
      </p:sp>
      <p:pic>
        <p:nvPicPr>
          <p:cNvPr id="4" name="Picture 3">
            <a:extLst>
              <a:ext uri="{FF2B5EF4-FFF2-40B4-BE49-F238E27FC236}">
                <a16:creationId xmlns:a16="http://schemas.microsoft.com/office/drawing/2014/main" id="{81A4F8B6-E595-47B3-AEB2-752D2BA36F46}"/>
              </a:ext>
            </a:extLst>
          </p:cNvPr>
          <p:cNvPicPr>
            <a:picLocks noChangeAspect="1"/>
          </p:cNvPicPr>
          <p:nvPr/>
        </p:nvPicPr>
        <p:blipFill>
          <a:blip r:embed="rId2"/>
          <a:stretch>
            <a:fillRect/>
          </a:stretch>
        </p:blipFill>
        <p:spPr>
          <a:xfrm>
            <a:off x="3151857" y="3593189"/>
            <a:ext cx="6289598" cy="3139321"/>
          </a:xfrm>
          <a:prstGeom prst="rect">
            <a:avLst/>
          </a:prstGeom>
        </p:spPr>
      </p:pic>
    </p:spTree>
    <p:extLst>
      <p:ext uri="{BB962C8B-B14F-4D97-AF65-F5344CB8AC3E}">
        <p14:creationId xmlns:p14="http://schemas.microsoft.com/office/powerpoint/2010/main" val="3160106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A8B11-8C32-4B4A-A6FC-503BF328E25D}"/>
              </a:ext>
            </a:extLst>
          </p:cNvPr>
          <p:cNvPicPr>
            <a:picLocks noChangeAspect="1"/>
          </p:cNvPicPr>
          <p:nvPr/>
        </p:nvPicPr>
        <p:blipFill>
          <a:blip r:embed="rId2"/>
          <a:stretch>
            <a:fillRect/>
          </a:stretch>
        </p:blipFill>
        <p:spPr>
          <a:xfrm>
            <a:off x="2328862" y="119062"/>
            <a:ext cx="7534275" cy="6619875"/>
          </a:xfrm>
          <a:prstGeom prst="rect">
            <a:avLst/>
          </a:prstGeom>
        </p:spPr>
      </p:pic>
    </p:spTree>
    <p:extLst>
      <p:ext uri="{BB962C8B-B14F-4D97-AF65-F5344CB8AC3E}">
        <p14:creationId xmlns:p14="http://schemas.microsoft.com/office/powerpoint/2010/main" val="2067310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44805-2CE9-4DBD-8325-84C3495C7421}"/>
              </a:ext>
            </a:extLst>
          </p:cNvPr>
          <p:cNvPicPr>
            <a:picLocks noChangeAspect="1"/>
          </p:cNvPicPr>
          <p:nvPr/>
        </p:nvPicPr>
        <p:blipFill>
          <a:blip r:embed="rId2"/>
          <a:stretch>
            <a:fillRect/>
          </a:stretch>
        </p:blipFill>
        <p:spPr>
          <a:xfrm>
            <a:off x="2338387" y="862012"/>
            <a:ext cx="7515225" cy="5133975"/>
          </a:xfrm>
          <a:prstGeom prst="rect">
            <a:avLst/>
          </a:prstGeom>
        </p:spPr>
      </p:pic>
    </p:spTree>
    <p:extLst>
      <p:ext uri="{BB962C8B-B14F-4D97-AF65-F5344CB8AC3E}">
        <p14:creationId xmlns:p14="http://schemas.microsoft.com/office/powerpoint/2010/main" val="11042933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08CB39-70E0-4921-94AE-96DE83A931CC}"/>
              </a:ext>
            </a:extLst>
          </p:cNvPr>
          <p:cNvPicPr>
            <a:picLocks noChangeAspect="1"/>
          </p:cNvPicPr>
          <p:nvPr/>
        </p:nvPicPr>
        <p:blipFill>
          <a:blip r:embed="rId2"/>
          <a:stretch>
            <a:fillRect/>
          </a:stretch>
        </p:blipFill>
        <p:spPr>
          <a:xfrm>
            <a:off x="2300287" y="1123950"/>
            <a:ext cx="7591425" cy="4610100"/>
          </a:xfrm>
          <a:prstGeom prst="rect">
            <a:avLst/>
          </a:prstGeom>
        </p:spPr>
      </p:pic>
    </p:spTree>
    <p:extLst>
      <p:ext uri="{BB962C8B-B14F-4D97-AF65-F5344CB8AC3E}">
        <p14:creationId xmlns:p14="http://schemas.microsoft.com/office/powerpoint/2010/main" val="3121860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757E7-A2DB-4FB8-B5DB-5373D9768337}"/>
              </a:ext>
            </a:extLst>
          </p:cNvPr>
          <p:cNvPicPr>
            <a:picLocks noChangeAspect="1"/>
          </p:cNvPicPr>
          <p:nvPr/>
        </p:nvPicPr>
        <p:blipFill>
          <a:blip r:embed="rId2"/>
          <a:stretch>
            <a:fillRect/>
          </a:stretch>
        </p:blipFill>
        <p:spPr>
          <a:xfrm>
            <a:off x="3028950" y="132202"/>
            <a:ext cx="5960814" cy="6533003"/>
          </a:xfrm>
          <a:prstGeom prst="rect">
            <a:avLst/>
          </a:prstGeom>
        </p:spPr>
      </p:pic>
    </p:spTree>
    <p:extLst>
      <p:ext uri="{BB962C8B-B14F-4D97-AF65-F5344CB8AC3E}">
        <p14:creationId xmlns:p14="http://schemas.microsoft.com/office/powerpoint/2010/main" val="2040968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4BB019F-0D64-4781-994D-87FF7ACCF9EB}"/>
              </a:ext>
            </a:extLst>
          </p:cNvPr>
          <p:cNvPicPr>
            <a:picLocks noChangeAspect="1"/>
          </p:cNvPicPr>
          <p:nvPr/>
        </p:nvPicPr>
        <p:blipFill>
          <a:blip r:embed="rId2"/>
          <a:stretch>
            <a:fillRect/>
          </a:stretch>
        </p:blipFill>
        <p:spPr>
          <a:xfrm>
            <a:off x="1761331" y="1895476"/>
            <a:ext cx="2505075" cy="3276600"/>
          </a:xfrm>
          <a:prstGeom prst="rect">
            <a:avLst/>
          </a:prstGeom>
        </p:spPr>
      </p:pic>
      <p:sp>
        <p:nvSpPr>
          <p:cNvPr id="50" name="Rectangle 49">
            <a:extLst>
              <a:ext uri="{FF2B5EF4-FFF2-40B4-BE49-F238E27FC236}">
                <a16:creationId xmlns:a16="http://schemas.microsoft.com/office/drawing/2014/main" id="{7D0AB15B-C56D-4827-85A5-09F0BDA0F18B}"/>
              </a:ext>
            </a:extLst>
          </p:cNvPr>
          <p:cNvSpPr/>
          <p:nvPr/>
        </p:nvSpPr>
        <p:spPr>
          <a:xfrm>
            <a:off x="1363441" y="3040210"/>
            <a:ext cx="10182222" cy="584775"/>
          </a:xfrm>
          <a:prstGeom prst="rect">
            <a:avLst/>
          </a:prstGeom>
        </p:spPr>
        <p:txBody>
          <a:bodyPr wrap="square">
            <a:spAutoFit/>
          </a:bodyPr>
          <a:lstStyle/>
          <a:p>
            <a:pPr algn="ctr"/>
            <a:r>
              <a:rPr lang="en-US" sz="3200" dirty="0">
                <a:latin typeface="Arial" panose="020B0604020202020204" pitchFamily="34" charset="0"/>
              </a:rPr>
              <a:t>Loops</a:t>
            </a:r>
          </a:p>
        </p:txBody>
      </p:sp>
    </p:spTree>
    <p:extLst>
      <p:ext uri="{BB962C8B-B14F-4D97-AF65-F5344CB8AC3E}">
        <p14:creationId xmlns:p14="http://schemas.microsoft.com/office/powerpoint/2010/main" val="2170165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27C36-994B-452A-9FD8-D0196A52B6E0}"/>
              </a:ext>
            </a:extLst>
          </p:cNvPr>
          <p:cNvSpPr txBox="1"/>
          <p:nvPr/>
        </p:nvSpPr>
        <p:spPr>
          <a:xfrm>
            <a:off x="1762346" y="2367171"/>
            <a:ext cx="6097772" cy="2123658"/>
          </a:xfrm>
          <a:prstGeom prst="rect">
            <a:avLst/>
          </a:prstGeom>
          <a:noFill/>
        </p:spPr>
        <p:txBody>
          <a:bodyPr wrap="square">
            <a:spAutoFit/>
          </a:bodyPr>
          <a:lstStyle/>
          <a:p>
            <a:r>
              <a:rPr lang="en-US" sz="2400" b="1" dirty="0"/>
              <a:t>While Loop</a:t>
            </a:r>
          </a:p>
          <a:p>
            <a:endParaRPr lang="en-US" dirty="0"/>
          </a:p>
          <a:p>
            <a:r>
              <a:rPr lang="en-US" dirty="0"/>
              <a:t>The most basic loop in JavaScript is the while loop which would be discussed in this chapter. The purpose of a while loop is to execute a statement or code block repeatedly as long as an expression is true. Once the expression becomes false, the loop terminates.</a:t>
            </a:r>
          </a:p>
        </p:txBody>
      </p:sp>
      <p:pic>
        <p:nvPicPr>
          <p:cNvPr id="5" name="Picture 4">
            <a:extLst>
              <a:ext uri="{FF2B5EF4-FFF2-40B4-BE49-F238E27FC236}">
                <a16:creationId xmlns:a16="http://schemas.microsoft.com/office/drawing/2014/main" id="{4985FF35-EB10-4BCA-9CDB-DBBC76271705}"/>
              </a:ext>
            </a:extLst>
          </p:cNvPr>
          <p:cNvPicPr>
            <a:picLocks noChangeAspect="1"/>
          </p:cNvPicPr>
          <p:nvPr/>
        </p:nvPicPr>
        <p:blipFill rotWithShape="1">
          <a:blip r:embed="rId2"/>
          <a:srcRect l="36944" t="12986"/>
          <a:stretch/>
        </p:blipFill>
        <p:spPr>
          <a:xfrm>
            <a:off x="7860118" y="1694763"/>
            <a:ext cx="3081116" cy="3961735"/>
          </a:xfrm>
          <a:prstGeom prst="rect">
            <a:avLst/>
          </a:prstGeom>
        </p:spPr>
      </p:pic>
    </p:spTree>
    <p:extLst>
      <p:ext uri="{BB962C8B-B14F-4D97-AF65-F5344CB8AC3E}">
        <p14:creationId xmlns:p14="http://schemas.microsoft.com/office/powerpoint/2010/main" val="299694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4" name="Group 1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5" name="Group 1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16" name="Group 1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5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44E1A30-F9B6-4013-A7A5-B39AA7281818}"/>
              </a:ext>
            </a:extLst>
          </p:cNvPr>
          <p:cNvSpPr/>
          <p:nvPr/>
        </p:nvSpPr>
        <p:spPr>
          <a:xfrm>
            <a:off x="4338255" y="887367"/>
            <a:ext cx="3293024" cy="517525"/>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dirty="0">
                <a:solidFill>
                  <a:schemeClr val="bg1"/>
                </a:solidFill>
                <a:latin typeface="+mj-lt"/>
                <a:ea typeface="+mj-ea"/>
                <a:cs typeface="+mj-cs"/>
              </a:rPr>
              <a:t>WEB APPLICATION DIAGRAM</a:t>
            </a:r>
          </a:p>
        </p:txBody>
      </p:sp>
      <p:pic>
        <p:nvPicPr>
          <p:cNvPr id="3" name="Picture 2">
            <a:extLst>
              <a:ext uri="{FF2B5EF4-FFF2-40B4-BE49-F238E27FC236}">
                <a16:creationId xmlns:a16="http://schemas.microsoft.com/office/drawing/2014/main" id="{3A9231CA-EB7A-4E2A-A9CB-592F6106E5AF}"/>
              </a:ext>
            </a:extLst>
          </p:cNvPr>
          <p:cNvPicPr>
            <a:picLocks noChangeAspect="1"/>
          </p:cNvPicPr>
          <p:nvPr/>
        </p:nvPicPr>
        <p:blipFill>
          <a:blip r:embed="rId4"/>
          <a:stretch>
            <a:fillRect/>
          </a:stretch>
        </p:blipFill>
        <p:spPr>
          <a:xfrm>
            <a:off x="1895475" y="914400"/>
            <a:ext cx="8401050" cy="5029200"/>
          </a:xfrm>
          <a:prstGeom prst="rect">
            <a:avLst/>
          </a:prstGeom>
        </p:spPr>
      </p:pic>
    </p:spTree>
    <p:extLst>
      <p:ext uri="{BB962C8B-B14F-4D97-AF65-F5344CB8AC3E}">
        <p14:creationId xmlns:p14="http://schemas.microsoft.com/office/powerpoint/2010/main" val="21396928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169A8-B458-4022-B685-73596F2A2753}"/>
              </a:ext>
            </a:extLst>
          </p:cNvPr>
          <p:cNvPicPr>
            <a:picLocks noChangeAspect="1"/>
          </p:cNvPicPr>
          <p:nvPr/>
        </p:nvPicPr>
        <p:blipFill>
          <a:blip r:embed="rId2"/>
          <a:stretch>
            <a:fillRect/>
          </a:stretch>
        </p:blipFill>
        <p:spPr>
          <a:xfrm>
            <a:off x="2104027" y="1456661"/>
            <a:ext cx="5495925" cy="4114800"/>
          </a:xfrm>
          <a:prstGeom prst="rect">
            <a:avLst/>
          </a:prstGeom>
        </p:spPr>
      </p:pic>
      <p:sp>
        <p:nvSpPr>
          <p:cNvPr id="5" name="TextBox 4">
            <a:extLst>
              <a:ext uri="{FF2B5EF4-FFF2-40B4-BE49-F238E27FC236}">
                <a16:creationId xmlns:a16="http://schemas.microsoft.com/office/drawing/2014/main" id="{7E36DA80-0EDA-4AA9-97E5-A71DDCF63E16}"/>
              </a:ext>
            </a:extLst>
          </p:cNvPr>
          <p:cNvSpPr txBox="1"/>
          <p:nvPr/>
        </p:nvSpPr>
        <p:spPr>
          <a:xfrm>
            <a:off x="3325332" y="362911"/>
            <a:ext cx="6097772" cy="461665"/>
          </a:xfrm>
          <a:prstGeom prst="rect">
            <a:avLst/>
          </a:prstGeom>
          <a:noFill/>
        </p:spPr>
        <p:txBody>
          <a:bodyPr wrap="square">
            <a:spAutoFit/>
          </a:bodyPr>
          <a:lstStyle/>
          <a:p>
            <a:pPr algn="ctr"/>
            <a:r>
              <a:rPr lang="en-US" sz="2400" b="1" dirty="0"/>
              <a:t>While Loop</a:t>
            </a:r>
          </a:p>
        </p:txBody>
      </p:sp>
      <p:pic>
        <p:nvPicPr>
          <p:cNvPr id="7" name="Picture 6">
            <a:extLst>
              <a:ext uri="{FF2B5EF4-FFF2-40B4-BE49-F238E27FC236}">
                <a16:creationId xmlns:a16="http://schemas.microsoft.com/office/drawing/2014/main" id="{B9381B30-7894-42DF-AB4A-4BE1B6FD53C1}"/>
              </a:ext>
            </a:extLst>
          </p:cNvPr>
          <p:cNvPicPr>
            <a:picLocks noChangeAspect="1"/>
          </p:cNvPicPr>
          <p:nvPr/>
        </p:nvPicPr>
        <p:blipFill>
          <a:blip r:embed="rId3"/>
          <a:stretch>
            <a:fillRect/>
          </a:stretch>
        </p:blipFill>
        <p:spPr>
          <a:xfrm>
            <a:off x="7680302" y="1456661"/>
            <a:ext cx="3794606" cy="2953636"/>
          </a:xfrm>
          <a:prstGeom prst="rect">
            <a:avLst/>
          </a:prstGeom>
        </p:spPr>
      </p:pic>
    </p:spTree>
    <p:extLst>
      <p:ext uri="{BB962C8B-B14F-4D97-AF65-F5344CB8AC3E}">
        <p14:creationId xmlns:p14="http://schemas.microsoft.com/office/powerpoint/2010/main" val="893815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48DAD-C6FF-487D-B7E7-2DCF63FFBBA1}"/>
              </a:ext>
            </a:extLst>
          </p:cNvPr>
          <p:cNvSpPr txBox="1"/>
          <p:nvPr/>
        </p:nvSpPr>
        <p:spPr>
          <a:xfrm>
            <a:off x="2028161" y="2459504"/>
            <a:ext cx="5138183" cy="1938992"/>
          </a:xfrm>
          <a:prstGeom prst="rect">
            <a:avLst/>
          </a:prstGeom>
          <a:noFill/>
        </p:spPr>
        <p:txBody>
          <a:bodyPr wrap="square">
            <a:spAutoFit/>
          </a:bodyPr>
          <a:lstStyle/>
          <a:p>
            <a:r>
              <a:rPr lang="en-US" sz="2400" dirty="0"/>
              <a:t>do...while Loop</a:t>
            </a:r>
          </a:p>
          <a:p>
            <a:endParaRPr lang="en-US" sz="2400" dirty="0"/>
          </a:p>
          <a:p>
            <a:r>
              <a:rPr lang="en-US" dirty="0"/>
              <a:t>The do...while loop is similar to the while loop except that the condition check happens at the end of the loop. This means that the loop will always be executed at least once, even if the condition is false.</a:t>
            </a:r>
          </a:p>
        </p:txBody>
      </p:sp>
      <p:pic>
        <p:nvPicPr>
          <p:cNvPr id="7" name="Picture 6">
            <a:extLst>
              <a:ext uri="{FF2B5EF4-FFF2-40B4-BE49-F238E27FC236}">
                <a16:creationId xmlns:a16="http://schemas.microsoft.com/office/drawing/2014/main" id="{51213896-833E-4094-A775-36AFC6023C7B}"/>
              </a:ext>
            </a:extLst>
          </p:cNvPr>
          <p:cNvPicPr>
            <a:picLocks noChangeAspect="1"/>
          </p:cNvPicPr>
          <p:nvPr/>
        </p:nvPicPr>
        <p:blipFill>
          <a:blip r:embed="rId2"/>
          <a:stretch>
            <a:fillRect/>
          </a:stretch>
        </p:blipFill>
        <p:spPr>
          <a:xfrm>
            <a:off x="7739726" y="2034242"/>
            <a:ext cx="2943225" cy="3333750"/>
          </a:xfrm>
          <a:prstGeom prst="rect">
            <a:avLst/>
          </a:prstGeom>
        </p:spPr>
      </p:pic>
    </p:spTree>
    <p:extLst>
      <p:ext uri="{BB962C8B-B14F-4D97-AF65-F5344CB8AC3E}">
        <p14:creationId xmlns:p14="http://schemas.microsoft.com/office/powerpoint/2010/main" val="41652119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41AB0-68B7-497B-BE8E-54A88B5D3106}"/>
              </a:ext>
            </a:extLst>
          </p:cNvPr>
          <p:cNvPicPr>
            <a:picLocks noChangeAspect="1"/>
          </p:cNvPicPr>
          <p:nvPr/>
        </p:nvPicPr>
        <p:blipFill>
          <a:blip r:embed="rId2"/>
          <a:stretch>
            <a:fillRect/>
          </a:stretch>
        </p:blipFill>
        <p:spPr>
          <a:xfrm>
            <a:off x="2324678" y="1487036"/>
            <a:ext cx="5495925" cy="3867150"/>
          </a:xfrm>
          <a:prstGeom prst="rect">
            <a:avLst/>
          </a:prstGeom>
        </p:spPr>
      </p:pic>
      <p:sp>
        <p:nvSpPr>
          <p:cNvPr id="4" name="TextBox 3">
            <a:extLst>
              <a:ext uri="{FF2B5EF4-FFF2-40B4-BE49-F238E27FC236}">
                <a16:creationId xmlns:a16="http://schemas.microsoft.com/office/drawing/2014/main" id="{E52BA14D-5BB3-43A3-8CC1-E62A3D4536F6}"/>
              </a:ext>
            </a:extLst>
          </p:cNvPr>
          <p:cNvSpPr txBox="1"/>
          <p:nvPr/>
        </p:nvSpPr>
        <p:spPr>
          <a:xfrm>
            <a:off x="3325332" y="362911"/>
            <a:ext cx="6097772" cy="461665"/>
          </a:xfrm>
          <a:prstGeom prst="rect">
            <a:avLst/>
          </a:prstGeom>
          <a:noFill/>
        </p:spPr>
        <p:txBody>
          <a:bodyPr wrap="square">
            <a:spAutoFit/>
          </a:bodyPr>
          <a:lstStyle/>
          <a:p>
            <a:pPr algn="ctr"/>
            <a:r>
              <a:rPr lang="en-US" sz="2400" b="1" dirty="0"/>
              <a:t>Do While Loop</a:t>
            </a:r>
          </a:p>
        </p:txBody>
      </p:sp>
      <p:pic>
        <p:nvPicPr>
          <p:cNvPr id="6" name="Picture 5">
            <a:extLst>
              <a:ext uri="{FF2B5EF4-FFF2-40B4-BE49-F238E27FC236}">
                <a16:creationId xmlns:a16="http://schemas.microsoft.com/office/drawing/2014/main" id="{BF1E4EC8-A689-4B05-AF60-7F460C474C09}"/>
              </a:ext>
            </a:extLst>
          </p:cNvPr>
          <p:cNvPicPr>
            <a:picLocks noChangeAspect="1"/>
          </p:cNvPicPr>
          <p:nvPr/>
        </p:nvPicPr>
        <p:blipFill>
          <a:blip r:embed="rId3"/>
          <a:stretch>
            <a:fillRect/>
          </a:stretch>
        </p:blipFill>
        <p:spPr>
          <a:xfrm>
            <a:off x="7937209" y="1495425"/>
            <a:ext cx="3840934" cy="1933575"/>
          </a:xfrm>
          <a:prstGeom prst="rect">
            <a:avLst/>
          </a:prstGeom>
        </p:spPr>
      </p:pic>
    </p:spTree>
    <p:extLst>
      <p:ext uri="{BB962C8B-B14F-4D97-AF65-F5344CB8AC3E}">
        <p14:creationId xmlns:p14="http://schemas.microsoft.com/office/powerpoint/2010/main" val="4096022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C24099-9CF8-4962-8D0F-BBB3BBE8F650}"/>
              </a:ext>
            </a:extLst>
          </p:cNvPr>
          <p:cNvSpPr txBox="1"/>
          <p:nvPr/>
        </p:nvSpPr>
        <p:spPr>
          <a:xfrm>
            <a:off x="2141290" y="1517326"/>
            <a:ext cx="4897073" cy="3970318"/>
          </a:xfrm>
          <a:prstGeom prst="rect">
            <a:avLst/>
          </a:prstGeom>
          <a:noFill/>
        </p:spPr>
        <p:txBody>
          <a:bodyPr wrap="square">
            <a:spAutoFit/>
          </a:bodyPr>
          <a:lstStyle/>
          <a:p>
            <a:r>
              <a:rPr lang="en-US" dirty="0"/>
              <a:t>The 'for' loop is the most compact form of looping. It includes the following three important parts −</a:t>
            </a:r>
          </a:p>
          <a:p>
            <a:endParaRPr lang="en-US" dirty="0"/>
          </a:p>
          <a:p>
            <a:r>
              <a:rPr lang="en-US" dirty="0"/>
              <a:t>The loop initialization where we initialize our counter to a starting value. The initialization statement is executed before the loop begins.</a:t>
            </a:r>
          </a:p>
          <a:p>
            <a:endParaRPr lang="en-US" dirty="0"/>
          </a:p>
          <a:p>
            <a:r>
              <a:rPr lang="en-US" dirty="0"/>
              <a:t>The test statement which will test if a given condition is true or not. If the condition is true, then the code given inside the loop will be executed, otherwise the control will come out of the loop.</a:t>
            </a:r>
          </a:p>
          <a:p>
            <a:endParaRPr lang="en-US" dirty="0"/>
          </a:p>
          <a:p>
            <a:r>
              <a:rPr lang="en-US" dirty="0"/>
              <a:t>The iteration statement where you can increase or decrease your counter.</a:t>
            </a:r>
          </a:p>
        </p:txBody>
      </p:sp>
      <p:pic>
        <p:nvPicPr>
          <p:cNvPr id="5" name="Picture 4">
            <a:extLst>
              <a:ext uri="{FF2B5EF4-FFF2-40B4-BE49-F238E27FC236}">
                <a16:creationId xmlns:a16="http://schemas.microsoft.com/office/drawing/2014/main" id="{E74ED692-CA6C-4F42-9D7C-C117FC21B070}"/>
              </a:ext>
            </a:extLst>
          </p:cNvPr>
          <p:cNvPicPr>
            <a:picLocks noChangeAspect="1"/>
          </p:cNvPicPr>
          <p:nvPr/>
        </p:nvPicPr>
        <p:blipFill>
          <a:blip r:embed="rId2"/>
          <a:stretch>
            <a:fillRect/>
          </a:stretch>
        </p:blipFill>
        <p:spPr>
          <a:xfrm>
            <a:off x="7726216" y="2128401"/>
            <a:ext cx="3400425" cy="2466975"/>
          </a:xfrm>
          <a:prstGeom prst="rect">
            <a:avLst/>
          </a:prstGeom>
        </p:spPr>
      </p:pic>
    </p:spTree>
    <p:extLst>
      <p:ext uri="{BB962C8B-B14F-4D97-AF65-F5344CB8AC3E}">
        <p14:creationId xmlns:p14="http://schemas.microsoft.com/office/powerpoint/2010/main" val="2868634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69573-F303-4385-9281-AED9BC5B7A41}"/>
              </a:ext>
            </a:extLst>
          </p:cNvPr>
          <p:cNvPicPr>
            <a:picLocks noChangeAspect="1"/>
          </p:cNvPicPr>
          <p:nvPr/>
        </p:nvPicPr>
        <p:blipFill>
          <a:blip r:embed="rId2"/>
          <a:stretch>
            <a:fillRect/>
          </a:stretch>
        </p:blipFill>
        <p:spPr>
          <a:xfrm>
            <a:off x="2553180" y="1671637"/>
            <a:ext cx="5038725" cy="3514725"/>
          </a:xfrm>
          <a:prstGeom prst="rect">
            <a:avLst/>
          </a:prstGeom>
        </p:spPr>
      </p:pic>
      <p:pic>
        <p:nvPicPr>
          <p:cNvPr id="5" name="Picture 4">
            <a:extLst>
              <a:ext uri="{FF2B5EF4-FFF2-40B4-BE49-F238E27FC236}">
                <a16:creationId xmlns:a16="http://schemas.microsoft.com/office/drawing/2014/main" id="{127A3D3B-4B20-4762-9EA1-330E59893CA4}"/>
              </a:ext>
            </a:extLst>
          </p:cNvPr>
          <p:cNvPicPr>
            <a:picLocks noChangeAspect="1"/>
          </p:cNvPicPr>
          <p:nvPr/>
        </p:nvPicPr>
        <p:blipFill>
          <a:blip r:embed="rId3"/>
          <a:stretch>
            <a:fillRect/>
          </a:stretch>
        </p:blipFill>
        <p:spPr>
          <a:xfrm>
            <a:off x="7684621" y="1847849"/>
            <a:ext cx="4238625" cy="3162300"/>
          </a:xfrm>
          <a:prstGeom prst="rect">
            <a:avLst/>
          </a:prstGeom>
        </p:spPr>
      </p:pic>
      <p:sp>
        <p:nvSpPr>
          <p:cNvPr id="6" name="TextBox 5">
            <a:extLst>
              <a:ext uri="{FF2B5EF4-FFF2-40B4-BE49-F238E27FC236}">
                <a16:creationId xmlns:a16="http://schemas.microsoft.com/office/drawing/2014/main" id="{F8533C71-0FA6-452B-B1F9-7171890E4606}"/>
              </a:ext>
            </a:extLst>
          </p:cNvPr>
          <p:cNvSpPr txBox="1"/>
          <p:nvPr/>
        </p:nvSpPr>
        <p:spPr>
          <a:xfrm>
            <a:off x="3325332" y="362911"/>
            <a:ext cx="6097772" cy="461665"/>
          </a:xfrm>
          <a:prstGeom prst="rect">
            <a:avLst/>
          </a:prstGeom>
          <a:noFill/>
        </p:spPr>
        <p:txBody>
          <a:bodyPr wrap="square">
            <a:spAutoFit/>
          </a:bodyPr>
          <a:lstStyle/>
          <a:p>
            <a:pPr algn="ctr"/>
            <a:r>
              <a:rPr lang="en-US" sz="2400" b="1" dirty="0"/>
              <a:t>For Loop</a:t>
            </a:r>
          </a:p>
        </p:txBody>
      </p:sp>
    </p:spTree>
    <p:extLst>
      <p:ext uri="{BB962C8B-B14F-4D97-AF65-F5344CB8AC3E}">
        <p14:creationId xmlns:p14="http://schemas.microsoft.com/office/powerpoint/2010/main" val="1654888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FC5D55-3C4E-4F92-8D68-F40252D57F73}"/>
              </a:ext>
            </a:extLst>
          </p:cNvPr>
          <p:cNvSpPr txBox="1"/>
          <p:nvPr/>
        </p:nvSpPr>
        <p:spPr>
          <a:xfrm>
            <a:off x="2804020" y="616239"/>
            <a:ext cx="6094602" cy="1200329"/>
          </a:xfrm>
          <a:prstGeom prst="rect">
            <a:avLst/>
          </a:prstGeom>
          <a:noFill/>
        </p:spPr>
        <p:txBody>
          <a:bodyPr wrap="square">
            <a:spAutoFit/>
          </a:bodyPr>
          <a:lstStyle/>
          <a:p>
            <a:r>
              <a:rPr lang="en-US" dirty="0"/>
              <a:t>The for...in loop is used to loop through an object's properties. As we have not discussed Objects yet, you may not feel comfortable with this loop. But once you understand how objects behave in JavaScript, you will find this loop very useful.</a:t>
            </a:r>
          </a:p>
        </p:txBody>
      </p:sp>
      <p:pic>
        <p:nvPicPr>
          <p:cNvPr id="5" name="Picture 4">
            <a:extLst>
              <a:ext uri="{FF2B5EF4-FFF2-40B4-BE49-F238E27FC236}">
                <a16:creationId xmlns:a16="http://schemas.microsoft.com/office/drawing/2014/main" id="{7C12DE2B-3649-4B5F-8760-60A1FFCB0335}"/>
              </a:ext>
            </a:extLst>
          </p:cNvPr>
          <p:cNvPicPr>
            <a:picLocks noChangeAspect="1"/>
          </p:cNvPicPr>
          <p:nvPr/>
        </p:nvPicPr>
        <p:blipFill>
          <a:blip r:embed="rId2"/>
          <a:stretch>
            <a:fillRect/>
          </a:stretch>
        </p:blipFill>
        <p:spPr>
          <a:xfrm>
            <a:off x="2900013" y="2143650"/>
            <a:ext cx="5553075" cy="3829050"/>
          </a:xfrm>
          <a:prstGeom prst="rect">
            <a:avLst/>
          </a:prstGeom>
        </p:spPr>
      </p:pic>
    </p:spTree>
    <p:extLst>
      <p:ext uri="{BB962C8B-B14F-4D97-AF65-F5344CB8AC3E}">
        <p14:creationId xmlns:p14="http://schemas.microsoft.com/office/powerpoint/2010/main" val="37291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F10E9-0306-4F12-BB6D-09D910BF7A95}"/>
              </a:ext>
            </a:extLst>
          </p:cNvPr>
          <p:cNvSpPr txBox="1"/>
          <p:nvPr/>
        </p:nvSpPr>
        <p:spPr>
          <a:xfrm>
            <a:off x="2711741" y="1010359"/>
            <a:ext cx="6094602" cy="1754326"/>
          </a:xfrm>
          <a:prstGeom prst="rect">
            <a:avLst/>
          </a:prstGeom>
          <a:noFill/>
        </p:spPr>
        <p:txBody>
          <a:bodyPr wrap="square">
            <a:spAutoFit/>
          </a:bodyPr>
          <a:lstStyle/>
          <a:p>
            <a:r>
              <a:rPr lang="en-US" dirty="0"/>
              <a:t>Object Properties</a:t>
            </a:r>
          </a:p>
          <a:p>
            <a:endParaRPr lang="en-US" dirty="0"/>
          </a:p>
          <a:p>
            <a:r>
              <a:rPr lang="en-US" dirty="0"/>
              <a:t>Object properties are usually variables composed of “attributes”. If an attribute contains functions is called “Object Method” other wise it id considered as “property”</a:t>
            </a:r>
          </a:p>
          <a:p>
            <a:endParaRPr lang="en-US" dirty="0"/>
          </a:p>
        </p:txBody>
      </p:sp>
    </p:spTree>
    <p:extLst>
      <p:ext uri="{BB962C8B-B14F-4D97-AF65-F5344CB8AC3E}">
        <p14:creationId xmlns:p14="http://schemas.microsoft.com/office/powerpoint/2010/main" val="3448811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922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35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0D46D4-5566-4C90-B2E0-4CA28124AFA9}"/>
              </a:ext>
            </a:extLst>
          </p:cNvPr>
          <p:cNvSpPr/>
          <p:nvPr/>
        </p:nvSpPr>
        <p:spPr>
          <a:xfrm>
            <a:off x="1122363" y="2492904"/>
            <a:ext cx="9947274" cy="936096"/>
          </a:xfrm>
          <a:prstGeom prst="rect">
            <a:avLst/>
          </a:prstGeom>
        </p:spPr>
        <p:txBody>
          <a:bodyPr vert="horz" lIns="91440" tIns="45720" rIns="91440" bIns="45720" rtlCol="0" anchor="b">
            <a:normAutofit fontScale="92500" lnSpcReduction="10000"/>
          </a:bodyPr>
          <a:lstStyle/>
          <a:p>
            <a:pPr algn="ctr" defTabSz="914400">
              <a:lnSpc>
                <a:spcPct val="90000"/>
              </a:lnSpc>
              <a:spcBef>
                <a:spcPct val="0"/>
              </a:spcBef>
              <a:spcAft>
                <a:spcPts val="600"/>
              </a:spcAft>
            </a:pPr>
            <a:r>
              <a:rPr lang="en-US" sz="72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Bootstrap 3</a:t>
            </a:r>
          </a:p>
        </p:txBody>
      </p:sp>
      <p:sp>
        <p:nvSpPr>
          <p:cNvPr id="3" name="Rectangle 2">
            <a:extLst>
              <a:ext uri="{FF2B5EF4-FFF2-40B4-BE49-F238E27FC236}">
                <a16:creationId xmlns:a16="http://schemas.microsoft.com/office/drawing/2014/main" id="{59D7E21B-F698-43B3-BCA5-EFC80AD9A1EE}"/>
              </a:ext>
            </a:extLst>
          </p:cNvPr>
          <p:cNvSpPr/>
          <p:nvPr/>
        </p:nvSpPr>
        <p:spPr>
          <a:xfrm>
            <a:off x="313459" y="3543300"/>
            <a:ext cx="11565082" cy="86028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latin typeface="+mj-lt"/>
                <a:ea typeface="+mj-ea"/>
                <a:cs typeface="+mj-cs"/>
              </a:rPr>
              <a:t>“make designs easier”</a:t>
            </a:r>
          </a:p>
        </p:txBody>
      </p:sp>
    </p:spTree>
    <p:extLst>
      <p:ext uri="{BB962C8B-B14F-4D97-AF65-F5344CB8AC3E}">
        <p14:creationId xmlns:p14="http://schemas.microsoft.com/office/powerpoint/2010/main" val="1219347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319</TotalTime>
  <Words>1126</Words>
  <Application>Microsoft Office PowerPoint</Application>
  <PresentationFormat>Widescreen</PresentationFormat>
  <Paragraphs>98</Paragraphs>
  <Slides>131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131</vt:i4>
      </vt:variant>
    </vt:vector>
  </HeadingPairs>
  <TitlesOfParts>
    <vt:vector size="134"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Simeon Y.</dc:creator>
  <cp:lastModifiedBy>Jok Garcia</cp:lastModifiedBy>
  <cp:revision>108</cp:revision>
  <dcterms:created xsi:type="dcterms:W3CDTF">2021-01-22T12:44:02Z</dcterms:created>
  <dcterms:modified xsi:type="dcterms:W3CDTF">2022-01-29T04:51:20Z</dcterms:modified>
</cp:coreProperties>
</file>